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D4D9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2411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3412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719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968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292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083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927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8063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314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569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0892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8720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9468">
              <a:srgbClr val="B1BF9C"/>
            </a:gs>
            <a:gs pos="80000">
              <a:srgbClr val="819282"/>
            </a:gs>
            <a:gs pos="36000">
              <a:schemeClr val="accent3">
                <a:lumMod val="50000"/>
              </a:schemeClr>
            </a:gs>
            <a:gs pos="68142">
              <a:srgbClr val="A70C89"/>
            </a:gs>
            <a:gs pos="50000">
              <a:srgbClr val="CC0099"/>
            </a:gs>
            <a:gs pos="88000">
              <a:srgbClr val="00B050"/>
            </a:gs>
            <a:gs pos="9000">
              <a:srgbClr val="00B0F0"/>
            </a:gs>
            <a:gs pos="2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6068" y="618185"/>
            <a:ext cx="9749307" cy="4295103"/>
          </a:xfrm>
          <a:solidFill>
            <a:schemeClr val="accent5">
              <a:lumMod val="50000"/>
            </a:schemeClr>
          </a:solidFill>
          <a:ln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IN" sz="4000" dirty="0" smtClean="0"/>
              <a:t/>
            </a:r>
            <a:br>
              <a:rPr lang="en-IN" sz="4000" dirty="0" smtClean="0"/>
            </a:b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mr-IN" sz="4000" dirty="0"/>
              <a:t/>
            </a:r>
            <a:br>
              <a:rPr lang="mr-IN" sz="4000" dirty="0"/>
            </a:b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mr-IN" sz="4000" dirty="0"/>
              <a:t/>
            </a:r>
            <a:br>
              <a:rPr lang="mr-IN" sz="4000" dirty="0"/>
            </a:b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mr-IN" sz="4000" dirty="0"/>
              <a:t/>
            </a:r>
            <a:br>
              <a:rPr lang="mr-IN" sz="4000" dirty="0"/>
            </a:b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mr-IN" sz="4000" dirty="0"/>
              <a:t/>
            </a:r>
            <a:br>
              <a:rPr lang="mr-IN" sz="4000" dirty="0"/>
            </a:b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mr-IN" sz="4000" dirty="0"/>
              <a:t/>
            </a:r>
            <a:br>
              <a:rPr lang="mr-IN" sz="4000" dirty="0"/>
            </a:b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en-US" sz="67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egkRek</a:t>
            </a:r>
            <a:r>
              <a:rPr lang="en-US" sz="67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 </a:t>
            </a:r>
            <a:r>
              <a:rPr lang="en-US" sz="67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Qqys</a:t>
            </a:r>
            <a:r>
              <a:rPr lang="en-US" sz="67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 </a:t>
            </a:r>
            <a:r>
              <a:rPr lang="en-US" sz="67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egkfo|ky</a:t>
            </a:r>
            <a:r>
              <a:rPr lang="en-US" sz="67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;] </a:t>
            </a:r>
            <a:r>
              <a:rPr lang="en-US" sz="67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fduxkao</a:t>
            </a:r>
            <a:r>
              <a:rPr lang="en-US" sz="67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/>
            </a:r>
            <a:br>
              <a:rPr lang="en-US" sz="67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</a:br>
            <a:r>
              <a:rPr lang="en-US" sz="67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 </a:t>
            </a:r>
            <a:r>
              <a:rPr lang="en-IN" sz="36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ता</a:t>
            </a:r>
            <a: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 </a:t>
            </a:r>
            <a:r>
              <a:rPr lang="en-IN" sz="36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अहमदपूर</a:t>
            </a:r>
            <a: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IN" sz="36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जि</a:t>
            </a:r>
            <a: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 </a:t>
            </a:r>
            <a:r>
              <a:rPr lang="en-IN" sz="36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लातूर</a:t>
            </a:r>
            <a: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en-IN" sz="3600" b="1" spc="50" dirty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en-IN" sz="3600" b="1" spc="50" dirty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en-IN" sz="53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मराठी-विभाग</a:t>
            </a:r>
            <a:r>
              <a:rPr lang="en-IN" sz="53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mr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mr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en-US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                                                      </a:t>
            </a:r>
            <a:r>
              <a:rPr lang="en-IN" sz="40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–</a:t>
            </a:r>
            <a:r>
              <a:rPr lang="mr-IN" sz="40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प्रा</a:t>
            </a:r>
            <a:r>
              <a:rPr lang="mr-IN" sz="40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 </a:t>
            </a:r>
            <a:r>
              <a:rPr lang="mr-IN" sz="40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भारत</a:t>
            </a:r>
            <a:r>
              <a:rPr lang="mr-IN" sz="4000" b="1" spc="50" dirty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mr-IN" sz="40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भ. भदाडे</a:t>
            </a:r>
            <a:r>
              <a:rPr lang="en-IN" sz="4000" b="1" spc="50" dirty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en-IN" sz="4000" b="1" spc="50" dirty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endParaRPr lang="en-IN" sz="4000" dirty="0">
              <a:ln w="9525" cmpd="sng">
                <a:solidFill>
                  <a:schemeClr val="accent4">
                    <a:lumMod val="40000"/>
                    <a:lumOff val="6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0650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 advClick="0" advTm="5000">
        <p15:prstTrans prst="fracture"/>
        <p:sndAc>
          <p:stSnd>
            <p:snd r:embed="rId2" name="arrow.wav"/>
          </p:stSnd>
        </p:sndAc>
      </p:transition>
    </mc:Choice>
    <mc:Fallback xmlns="">
      <p:transition spd="slow" advClick="0" advTm="5000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8000">
              <a:srgbClr val="CC0099"/>
            </a:gs>
            <a:gs pos="49000">
              <a:srgbClr val="00B0F0"/>
            </a:gs>
            <a:gs pos="0">
              <a:srgbClr val="CC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6062" y="204868"/>
            <a:ext cx="11835683" cy="6217087"/>
          </a:xfrm>
          <a:prstGeom prst="rect">
            <a:avLst/>
          </a:prstGeom>
          <a:solidFill>
            <a:srgbClr val="92D050">
              <a:alpha val="63000"/>
            </a:srgbClr>
          </a:solidFill>
        </p:spPr>
        <p:txBody>
          <a:bodyPr wrap="square" rtlCol="0" anchor="ctr">
            <a:spAutoFit/>
          </a:bodyPr>
          <a:lstStyle/>
          <a:p>
            <a:pPr marL="571500" lvl="0" indent="-571500">
              <a:buFont typeface="Wingdings" panose="05000000000000000000" pitchFamily="2" charset="2"/>
              <a:buChar char="Ø"/>
            </a:pPr>
            <a:endParaRPr lang="en-IN" sz="3600" dirty="0" smtClean="0">
              <a:solidFill>
                <a:srgbClr val="00B0F0"/>
              </a:solidFill>
            </a:endParaRPr>
          </a:p>
          <a:p>
            <a:pPr algn="ctr"/>
            <a:r>
              <a:rPr lang="en-IN" sz="3200" b="1" dirty="0" err="1" smtClean="0">
                <a:solidFill>
                  <a:srgbClr val="FF0000"/>
                </a:solidFill>
              </a:rPr>
              <a:t>संसार</a:t>
            </a:r>
            <a:endParaRPr lang="en-IN" sz="3200" b="1" dirty="0">
              <a:solidFill>
                <a:srgbClr val="FF0000"/>
              </a:solidFill>
            </a:endParaRPr>
          </a:p>
          <a:p>
            <a:pPr algn="ctr"/>
            <a:r>
              <a:rPr lang="en-IN" sz="2000" dirty="0"/>
              <a:t>	</a:t>
            </a:r>
            <a:r>
              <a:rPr lang="mr-IN" sz="2000" dirty="0" smtClean="0"/>
              <a:t>                            - </a:t>
            </a:r>
            <a:r>
              <a:rPr lang="en-IN" sz="2000" dirty="0" err="1" smtClean="0"/>
              <a:t>संत</a:t>
            </a:r>
            <a:r>
              <a:rPr lang="en-IN" sz="2000" dirty="0" smtClean="0"/>
              <a:t> </a:t>
            </a:r>
            <a:r>
              <a:rPr lang="en-IN" sz="2000" dirty="0" err="1"/>
              <a:t>एकनाथ</a:t>
            </a:r>
            <a:r>
              <a:rPr lang="en-IN" sz="2000" dirty="0"/>
              <a:t> </a:t>
            </a:r>
            <a:endParaRPr lang="mr-IN" sz="2000" dirty="0" smtClean="0"/>
          </a:p>
          <a:p>
            <a:pPr algn="ctr"/>
            <a:r>
              <a:rPr lang="en-IN" sz="2200" b="1" dirty="0" err="1" smtClean="0">
                <a:solidFill>
                  <a:srgbClr val="C00000"/>
                </a:solidFill>
              </a:rPr>
              <a:t>कवी</a:t>
            </a:r>
            <a:r>
              <a:rPr lang="en-IN" sz="2200" b="1" dirty="0" smtClean="0">
                <a:solidFill>
                  <a:srgbClr val="C00000"/>
                </a:solidFill>
              </a:rPr>
              <a:t> </a:t>
            </a:r>
            <a:r>
              <a:rPr lang="en-IN" sz="2200" b="1" dirty="0" err="1">
                <a:solidFill>
                  <a:srgbClr val="C00000"/>
                </a:solidFill>
              </a:rPr>
              <a:t>परिचय</a:t>
            </a:r>
            <a:r>
              <a:rPr lang="en-IN" sz="2200" b="1" dirty="0">
                <a:solidFill>
                  <a:srgbClr val="C00000"/>
                </a:solidFill>
              </a:rPr>
              <a:t> </a:t>
            </a:r>
            <a:r>
              <a:rPr lang="mr-IN" sz="2200" b="1" dirty="0" smtClean="0">
                <a:solidFill>
                  <a:srgbClr val="C00000"/>
                </a:solidFill>
              </a:rPr>
              <a:t>:- </a:t>
            </a:r>
            <a:endParaRPr lang="en-IN" sz="2200" b="1" dirty="0">
              <a:solidFill>
                <a:srgbClr val="C00000"/>
              </a:solidFill>
            </a:endParaRPr>
          </a:p>
          <a:p>
            <a:r>
              <a:rPr lang="en-IN" sz="2200" dirty="0">
                <a:solidFill>
                  <a:srgbClr val="7030A0"/>
                </a:solidFill>
              </a:rPr>
              <a:t>*. </a:t>
            </a:r>
            <a:r>
              <a:rPr lang="en-IN" sz="2400" dirty="0" err="1">
                <a:solidFill>
                  <a:srgbClr val="7030A0"/>
                </a:solidFill>
              </a:rPr>
              <a:t>एकनाथ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 smtClean="0">
                <a:solidFill>
                  <a:srgbClr val="7030A0"/>
                </a:solidFill>
              </a:rPr>
              <a:t>सुर्याजीपंत</a:t>
            </a:r>
            <a:r>
              <a:rPr lang="en-IN" sz="2400" dirty="0" smtClean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गोसावी</a:t>
            </a:r>
            <a:r>
              <a:rPr lang="en-IN" sz="2400" dirty="0">
                <a:solidFill>
                  <a:srgbClr val="7030A0"/>
                </a:solidFill>
              </a:rPr>
              <a:t> (इ.स.१५३३ – १५९९ )</a:t>
            </a:r>
          </a:p>
          <a:p>
            <a:r>
              <a:rPr lang="en-IN" sz="2400" dirty="0">
                <a:solidFill>
                  <a:srgbClr val="7030A0"/>
                </a:solidFill>
              </a:rPr>
              <a:t>*. </a:t>
            </a:r>
            <a:r>
              <a:rPr lang="en-IN" sz="2400" dirty="0" err="1">
                <a:solidFill>
                  <a:srgbClr val="7030A0"/>
                </a:solidFill>
              </a:rPr>
              <a:t>संत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 smtClean="0">
                <a:solidFill>
                  <a:srgbClr val="7030A0"/>
                </a:solidFill>
              </a:rPr>
              <a:t>एकनाथा</a:t>
            </a:r>
            <a:r>
              <a:rPr lang="mr-IN" sz="2400" dirty="0" smtClean="0">
                <a:solidFill>
                  <a:srgbClr val="7030A0"/>
                </a:solidFill>
              </a:rPr>
              <a:t>ं</a:t>
            </a:r>
            <a:r>
              <a:rPr lang="en-IN" sz="2400" dirty="0" err="1" smtClean="0">
                <a:solidFill>
                  <a:srgbClr val="7030A0"/>
                </a:solidFill>
              </a:rPr>
              <a:t>चे</a:t>
            </a:r>
            <a:r>
              <a:rPr lang="en-IN" sz="2400" dirty="0" smtClean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जन्मगाव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mr-IN" sz="2400" dirty="0" smtClean="0">
                <a:solidFill>
                  <a:srgbClr val="7030A0"/>
                </a:solidFill>
              </a:rPr>
              <a:t>हे </a:t>
            </a:r>
            <a:r>
              <a:rPr lang="en-IN" sz="2400" dirty="0" err="1" smtClean="0">
                <a:solidFill>
                  <a:srgbClr val="7030A0"/>
                </a:solidFill>
              </a:rPr>
              <a:t>पैठण</a:t>
            </a:r>
            <a:r>
              <a:rPr lang="en-IN" sz="2400" dirty="0" smtClean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आहे</a:t>
            </a:r>
            <a:r>
              <a:rPr lang="en-IN" sz="2400" dirty="0">
                <a:solidFill>
                  <a:srgbClr val="7030A0"/>
                </a:solidFill>
              </a:rPr>
              <a:t>.</a:t>
            </a:r>
          </a:p>
          <a:p>
            <a:r>
              <a:rPr lang="en-IN" sz="2400" dirty="0">
                <a:solidFill>
                  <a:srgbClr val="7030A0"/>
                </a:solidFill>
              </a:rPr>
              <a:t>*. </a:t>
            </a:r>
            <a:r>
              <a:rPr lang="en-IN" sz="2400" dirty="0" err="1">
                <a:solidFill>
                  <a:srgbClr val="7030A0"/>
                </a:solidFill>
              </a:rPr>
              <a:t>लोककलावंत</a:t>
            </a:r>
            <a:r>
              <a:rPr lang="en-IN" sz="2400" dirty="0">
                <a:solidFill>
                  <a:srgbClr val="7030A0"/>
                </a:solidFill>
              </a:rPr>
              <a:t> व </a:t>
            </a:r>
            <a:r>
              <a:rPr lang="en-IN" sz="2400" dirty="0" err="1">
                <a:solidFill>
                  <a:srgbClr val="7030A0"/>
                </a:solidFill>
              </a:rPr>
              <a:t>लोकसाहित्याद्वारे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भागवत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धर्माचा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प्रसार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करणारे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संत</a:t>
            </a:r>
            <a:r>
              <a:rPr lang="en-IN" sz="2400" dirty="0">
                <a:solidFill>
                  <a:srgbClr val="7030A0"/>
                </a:solidFill>
              </a:rPr>
              <a:t>.</a:t>
            </a:r>
          </a:p>
          <a:p>
            <a:r>
              <a:rPr lang="en-IN" sz="2400" dirty="0">
                <a:solidFill>
                  <a:srgbClr val="7030A0"/>
                </a:solidFill>
              </a:rPr>
              <a:t>*. </a:t>
            </a:r>
            <a:r>
              <a:rPr lang="en-IN" sz="2400" dirty="0" err="1">
                <a:solidFill>
                  <a:srgbClr val="7030A0"/>
                </a:solidFill>
              </a:rPr>
              <a:t>अभंग</a:t>
            </a:r>
            <a:r>
              <a:rPr lang="en-IN" sz="2400" dirty="0">
                <a:solidFill>
                  <a:srgbClr val="7030A0"/>
                </a:solidFill>
              </a:rPr>
              <a:t>, </a:t>
            </a:r>
            <a:r>
              <a:rPr lang="en-IN" sz="2400" dirty="0" err="1">
                <a:solidFill>
                  <a:srgbClr val="7030A0"/>
                </a:solidFill>
              </a:rPr>
              <a:t>गौळणी</a:t>
            </a:r>
            <a:r>
              <a:rPr lang="en-IN" sz="2400" dirty="0">
                <a:solidFill>
                  <a:srgbClr val="7030A0"/>
                </a:solidFill>
              </a:rPr>
              <a:t>, </a:t>
            </a:r>
            <a:r>
              <a:rPr lang="en-IN" sz="2400" dirty="0" err="1">
                <a:solidFill>
                  <a:srgbClr val="7030A0"/>
                </a:solidFill>
              </a:rPr>
              <a:t>भारुडे</a:t>
            </a:r>
            <a:r>
              <a:rPr lang="en-IN" sz="2400" dirty="0">
                <a:solidFill>
                  <a:srgbClr val="7030A0"/>
                </a:solidFill>
              </a:rPr>
              <a:t>, </a:t>
            </a:r>
            <a:r>
              <a:rPr lang="en-IN" sz="2400" dirty="0" err="1">
                <a:solidFill>
                  <a:srgbClr val="7030A0"/>
                </a:solidFill>
              </a:rPr>
              <a:t>आख्याने</a:t>
            </a:r>
            <a:r>
              <a:rPr lang="en-IN" sz="2400" dirty="0">
                <a:solidFill>
                  <a:srgbClr val="7030A0"/>
                </a:solidFill>
              </a:rPr>
              <a:t>, </a:t>
            </a:r>
            <a:r>
              <a:rPr lang="en-IN" sz="2400" dirty="0" err="1">
                <a:solidFill>
                  <a:srgbClr val="7030A0"/>
                </a:solidFill>
              </a:rPr>
              <a:t>पदे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अशा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विविध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प्रकारात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विपुल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रचना</a:t>
            </a:r>
            <a:r>
              <a:rPr lang="en-IN" sz="2400" dirty="0">
                <a:solidFill>
                  <a:srgbClr val="7030A0"/>
                </a:solidFill>
              </a:rPr>
              <a:t>, </a:t>
            </a:r>
            <a:r>
              <a:rPr lang="en-IN" sz="2400" dirty="0" err="1">
                <a:solidFill>
                  <a:srgbClr val="7030A0"/>
                </a:solidFill>
              </a:rPr>
              <a:t>ज्ञानेश्वरी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या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ग्रंथाचे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mr-IN" sz="2400" dirty="0" smtClean="0">
                <a:solidFill>
                  <a:srgbClr val="7030A0"/>
                </a:solidFill>
              </a:rPr>
              <a:t> </a:t>
            </a:r>
            <a:r>
              <a:rPr lang="en-IN" sz="2400" dirty="0" err="1" smtClean="0">
                <a:solidFill>
                  <a:srgbClr val="7030A0"/>
                </a:solidFill>
              </a:rPr>
              <a:t>पहिले</a:t>
            </a:r>
            <a:endParaRPr lang="mr-IN" sz="2400" dirty="0" smtClean="0">
              <a:solidFill>
                <a:srgbClr val="7030A0"/>
              </a:solidFill>
            </a:endParaRPr>
          </a:p>
          <a:p>
            <a:r>
              <a:rPr lang="mr-IN" sz="2400" dirty="0">
                <a:solidFill>
                  <a:srgbClr val="7030A0"/>
                </a:solidFill>
              </a:rPr>
              <a:t> </a:t>
            </a:r>
            <a:r>
              <a:rPr lang="mr-IN" sz="2400" dirty="0" smtClean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सापेक्षी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संपादक</a:t>
            </a:r>
            <a:r>
              <a:rPr lang="en-IN" sz="2400" dirty="0" smtClean="0">
                <a:solidFill>
                  <a:srgbClr val="7030A0"/>
                </a:solidFill>
              </a:rPr>
              <a:t>.</a:t>
            </a:r>
            <a:endParaRPr lang="mr-IN" sz="2400" dirty="0" smtClean="0">
              <a:solidFill>
                <a:srgbClr val="7030A0"/>
              </a:solidFill>
            </a:endParaRPr>
          </a:p>
          <a:p>
            <a:r>
              <a:rPr lang="en-IN" sz="2400" dirty="0" smtClean="0">
                <a:solidFill>
                  <a:srgbClr val="7030A0"/>
                </a:solidFill>
              </a:rPr>
              <a:t>*. </a:t>
            </a:r>
            <a:r>
              <a:rPr lang="en-IN" sz="2400" dirty="0" err="1">
                <a:solidFill>
                  <a:srgbClr val="7030A0"/>
                </a:solidFill>
              </a:rPr>
              <a:t>चतु:श्लोक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भागवत</a:t>
            </a:r>
            <a:r>
              <a:rPr lang="en-IN" sz="2400" dirty="0">
                <a:solidFill>
                  <a:srgbClr val="7030A0"/>
                </a:solidFill>
              </a:rPr>
              <a:t>, </a:t>
            </a:r>
            <a:r>
              <a:rPr lang="en-IN" sz="2400" dirty="0" err="1">
                <a:solidFill>
                  <a:srgbClr val="7030A0"/>
                </a:solidFill>
              </a:rPr>
              <a:t>एकनाथी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भागवत</a:t>
            </a:r>
            <a:r>
              <a:rPr lang="en-IN" sz="2400" dirty="0">
                <a:solidFill>
                  <a:srgbClr val="7030A0"/>
                </a:solidFill>
              </a:rPr>
              <a:t>, </a:t>
            </a:r>
            <a:r>
              <a:rPr lang="en-IN" sz="2400" dirty="0" err="1">
                <a:solidFill>
                  <a:srgbClr val="7030A0"/>
                </a:solidFill>
              </a:rPr>
              <a:t>रुक्मिणी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स्वयंवर</a:t>
            </a:r>
            <a:r>
              <a:rPr lang="en-IN" sz="2400" dirty="0">
                <a:solidFill>
                  <a:srgbClr val="7030A0"/>
                </a:solidFill>
              </a:rPr>
              <a:t>, </a:t>
            </a:r>
            <a:r>
              <a:rPr lang="en-IN" sz="2400" dirty="0" err="1">
                <a:solidFill>
                  <a:srgbClr val="7030A0"/>
                </a:solidFill>
              </a:rPr>
              <a:t>भावार्थ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रामायण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इत्यादी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ग्रंथ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प्रसिद्ध</a:t>
            </a:r>
            <a:r>
              <a:rPr lang="en-IN" sz="2400" dirty="0">
                <a:solidFill>
                  <a:srgbClr val="7030A0"/>
                </a:solidFill>
              </a:rPr>
              <a:t>.</a:t>
            </a:r>
          </a:p>
          <a:p>
            <a:r>
              <a:rPr lang="en-IN" sz="2400" dirty="0">
                <a:solidFill>
                  <a:srgbClr val="7030A0"/>
                </a:solidFill>
              </a:rPr>
              <a:t>*. </a:t>
            </a:r>
            <a:r>
              <a:rPr lang="mr-IN" sz="2400" dirty="0" smtClean="0">
                <a:solidFill>
                  <a:srgbClr val="7030A0"/>
                </a:solidFill>
              </a:rPr>
              <a:t>त्यांचा</a:t>
            </a:r>
            <a:r>
              <a:rPr lang="en-IN" sz="2400" dirty="0" smtClean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भारुड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हा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काव्यप्रकार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लोकप्रिय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आहे</a:t>
            </a:r>
            <a:r>
              <a:rPr lang="en-IN" sz="2400" dirty="0">
                <a:solidFill>
                  <a:srgbClr val="7030A0"/>
                </a:solidFill>
              </a:rPr>
              <a:t>.</a:t>
            </a:r>
          </a:p>
          <a:p>
            <a:r>
              <a:rPr lang="en-IN" sz="2400" dirty="0">
                <a:solidFill>
                  <a:srgbClr val="7030A0"/>
                </a:solidFill>
              </a:rPr>
              <a:t>*. </a:t>
            </a:r>
            <a:r>
              <a:rPr lang="en-IN" sz="2400" dirty="0" err="1" smtClean="0">
                <a:solidFill>
                  <a:srgbClr val="7030A0"/>
                </a:solidFill>
              </a:rPr>
              <a:t>तत्विक</a:t>
            </a:r>
            <a:r>
              <a:rPr lang="mr-IN" sz="2400" dirty="0" smtClean="0">
                <a:solidFill>
                  <a:srgbClr val="7030A0"/>
                </a:solidFill>
              </a:rPr>
              <a:t>ता</a:t>
            </a:r>
            <a:r>
              <a:rPr lang="en-IN" sz="2400" dirty="0" smtClean="0">
                <a:solidFill>
                  <a:srgbClr val="7030A0"/>
                </a:solidFill>
              </a:rPr>
              <a:t>, </a:t>
            </a:r>
            <a:r>
              <a:rPr lang="en-IN" sz="2400" dirty="0" err="1">
                <a:solidFill>
                  <a:srgbClr val="7030A0"/>
                </a:solidFill>
              </a:rPr>
              <a:t>रसात्मकता</a:t>
            </a:r>
            <a:r>
              <a:rPr lang="en-IN" sz="2400" dirty="0">
                <a:solidFill>
                  <a:srgbClr val="7030A0"/>
                </a:solidFill>
              </a:rPr>
              <a:t>, </a:t>
            </a:r>
            <a:r>
              <a:rPr lang="mr-IN" sz="2400" dirty="0" smtClean="0">
                <a:solidFill>
                  <a:srgbClr val="7030A0"/>
                </a:solidFill>
              </a:rPr>
              <a:t>प्रासादिकता, </a:t>
            </a:r>
            <a:r>
              <a:rPr lang="en-IN" sz="2400" dirty="0" err="1" smtClean="0">
                <a:solidFill>
                  <a:srgbClr val="7030A0"/>
                </a:solidFill>
              </a:rPr>
              <a:t>अलंकारिकता</a:t>
            </a:r>
            <a:r>
              <a:rPr lang="en-IN" sz="2400" dirty="0" smtClean="0">
                <a:solidFill>
                  <a:srgbClr val="7030A0"/>
                </a:solidFill>
              </a:rPr>
              <a:t> </a:t>
            </a:r>
            <a:r>
              <a:rPr lang="mr-IN" sz="2400" dirty="0" smtClean="0">
                <a:solidFill>
                  <a:srgbClr val="7030A0"/>
                </a:solidFill>
              </a:rPr>
              <a:t>ही</a:t>
            </a:r>
            <a:r>
              <a:rPr lang="en-IN" sz="2400" dirty="0" smtClean="0">
                <a:solidFill>
                  <a:srgbClr val="7030A0"/>
                </a:solidFill>
              </a:rPr>
              <a:t> </a:t>
            </a:r>
            <a:r>
              <a:rPr lang="en-IN" sz="2400" dirty="0" err="1" smtClean="0">
                <a:solidFill>
                  <a:srgbClr val="7030A0"/>
                </a:solidFill>
              </a:rPr>
              <a:t>त्यां</a:t>
            </a:r>
            <a:r>
              <a:rPr lang="mr-IN" sz="2400" dirty="0" smtClean="0">
                <a:solidFill>
                  <a:srgbClr val="7030A0"/>
                </a:solidFill>
              </a:rPr>
              <a:t>च्या</a:t>
            </a:r>
            <a:r>
              <a:rPr lang="en-IN" sz="2400" dirty="0" smtClean="0">
                <a:solidFill>
                  <a:srgbClr val="7030A0"/>
                </a:solidFill>
              </a:rPr>
              <a:t> </a:t>
            </a:r>
            <a:r>
              <a:rPr lang="en-IN" sz="2400" dirty="0" err="1" smtClean="0">
                <a:solidFill>
                  <a:srgbClr val="7030A0"/>
                </a:solidFill>
              </a:rPr>
              <a:t>लेख</a:t>
            </a:r>
            <a:r>
              <a:rPr lang="mr-IN" sz="2400" dirty="0" smtClean="0">
                <a:solidFill>
                  <a:srgbClr val="7030A0"/>
                </a:solidFill>
              </a:rPr>
              <a:t>णा</a:t>
            </a:r>
            <a:r>
              <a:rPr lang="en-IN" sz="2400" dirty="0" err="1" smtClean="0">
                <a:solidFill>
                  <a:srgbClr val="7030A0"/>
                </a:solidFill>
              </a:rPr>
              <a:t>ची</a:t>
            </a:r>
            <a:r>
              <a:rPr lang="en-IN" sz="2400" dirty="0" smtClean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वैशिष्ट्ये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होत</a:t>
            </a:r>
            <a:r>
              <a:rPr lang="en-IN" sz="2400" dirty="0">
                <a:solidFill>
                  <a:srgbClr val="7030A0"/>
                </a:solidFill>
              </a:rPr>
              <a:t>.</a:t>
            </a:r>
          </a:p>
          <a:p>
            <a:r>
              <a:rPr lang="en-IN" sz="2400" dirty="0">
                <a:solidFill>
                  <a:srgbClr val="7030A0"/>
                </a:solidFill>
              </a:rPr>
              <a:t>*. </a:t>
            </a:r>
            <a:r>
              <a:rPr lang="en-IN" sz="2400" dirty="0" err="1">
                <a:solidFill>
                  <a:srgbClr val="7030A0"/>
                </a:solidFill>
              </a:rPr>
              <a:t>नाथांच्या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अगोदर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ज्ञानदेवांनी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भारुडे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लिहिली</a:t>
            </a:r>
            <a:r>
              <a:rPr lang="en-IN" sz="2400" dirty="0">
                <a:solidFill>
                  <a:srgbClr val="7030A0"/>
                </a:solidFill>
              </a:rPr>
              <a:t>. </a:t>
            </a:r>
            <a:r>
              <a:rPr lang="en-IN" sz="2400" dirty="0" err="1">
                <a:solidFill>
                  <a:srgbClr val="7030A0"/>
                </a:solidFill>
              </a:rPr>
              <a:t>पण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त्यात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जटिलता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होती</a:t>
            </a:r>
            <a:r>
              <a:rPr lang="en-IN" sz="2400" dirty="0">
                <a:solidFill>
                  <a:srgbClr val="7030A0"/>
                </a:solidFill>
              </a:rPr>
              <a:t>.</a:t>
            </a:r>
          </a:p>
          <a:p>
            <a:r>
              <a:rPr lang="en-IN" sz="2400" dirty="0">
                <a:solidFill>
                  <a:srgbClr val="7030A0"/>
                </a:solidFill>
              </a:rPr>
              <a:t>*. </a:t>
            </a:r>
            <a:r>
              <a:rPr lang="en-IN" sz="2400" dirty="0" err="1">
                <a:solidFill>
                  <a:srgbClr val="7030A0"/>
                </a:solidFill>
              </a:rPr>
              <a:t>नाथांनी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बहुजनांच्या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नित्याच्याच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जीवनातील</a:t>
            </a:r>
            <a:r>
              <a:rPr lang="en-IN" sz="2400" dirty="0">
                <a:solidFill>
                  <a:srgbClr val="7030A0"/>
                </a:solidFill>
              </a:rPr>
              <a:t>, </a:t>
            </a:r>
            <a:r>
              <a:rPr lang="en-IN" sz="2400" dirty="0" err="1">
                <a:solidFill>
                  <a:srgbClr val="7030A0"/>
                </a:solidFill>
              </a:rPr>
              <a:t>संसारातील</a:t>
            </a:r>
            <a:r>
              <a:rPr lang="en-IN" sz="2400" dirty="0">
                <a:solidFill>
                  <a:srgbClr val="7030A0"/>
                </a:solidFill>
              </a:rPr>
              <a:t>, </a:t>
            </a:r>
            <a:r>
              <a:rPr lang="en-IN" sz="2400" dirty="0" err="1">
                <a:solidFill>
                  <a:srgbClr val="7030A0"/>
                </a:solidFill>
              </a:rPr>
              <a:t>व्यवहारातील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दाखले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घेऊन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 smtClean="0">
                <a:solidFill>
                  <a:srgbClr val="7030A0"/>
                </a:solidFill>
              </a:rPr>
              <a:t>त्यांनी</a:t>
            </a:r>
            <a:endParaRPr lang="mr-IN" sz="2400" dirty="0" smtClean="0">
              <a:solidFill>
                <a:srgbClr val="7030A0"/>
              </a:solidFill>
            </a:endParaRPr>
          </a:p>
          <a:p>
            <a:r>
              <a:rPr lang="mr-IN" sz="2400" dirty="0">
                <a:solidFill>
                  <a:srgbClr val="7030A0"/>
                </a:solidFill>
              </a:rPr>
              <a:t> </a:t>
            </a:r>
            <a:r>
              <a:rPr lang="mr-IN" sz="2400" dirty="0" smtClean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समाजाला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भक्</a:t>
            </a:r>
            <a:r>
              <a:rPr lang="mr-IN" sz="2400" dirty="0">
                <a:solidFill>
                  <a:srgbClr val="7030A0"/>
                </a:solidFill>
              </a:rPr>
              <a:t>ति</a:t>
            </a:r>
            <a:r>
              <a:rPr lang="en-IN" sz="2400" dirty="0" err="1">
                <a:solidFill>
                  <a:srgbClr val="7030A0"/>
                </a:solidFill>
              </a:rPr>
              <a:t>रसाचे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घुटके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err="1">
                <a:solidFill>
                  <a:srgbClr val="7030A0"/>
                </a:solidFill>
              </a:rPr>
              <a:t>पाजले</a:t>
            </a:r>
            <a:r>
              <a:rPr lang="en-IN" sz="2400" dirty="0">
                <a:solidFill>
                  <a:srgbClr val="7030A0"/>
                </a:solidFill>
              </a:rPr>
              <a:t>.</a:t>
            </a:r>
          </a:p>
          <a:p>
            <a:endParaRPr lang="en-IN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72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8000">
              <a:srgbClr val="CC0099"/>
            </a:gs>
            <a:gs pos="49000">
              <a:srgbClr val="00B0F0"/>
            </a:gs>
            <a:gs pos="0">
              <a:srgbClr val="CC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9655" y="866523"/>
            <a:ext cx="11240087" cy="56938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IN" sz="2800" dirty="0" err="1"/>
              <a:t>भारूडातील</a:t>
            </a:r>
            <a:r>
              <a:rPr lang="en-IN" sz="2800" dirty="0"/>
              <a:t> </a:t>
            </a:r>
            <a:r>
              <a:rPr lang="en-IN" sz="2800" dirty="0" err="1" smtClean="0"/>
              <a:t>नाट्</a:t>
            </a:r>
            <a:r>
              <a:rPr lang="mr-IN" sz="2800" dirty="0" smtClean="0"/>
              <a:t>या</a:t>
            </a:r>
            <a:r>
              <a:rPr lang="en-IN" sz="2800" dirty="0" err="1" smtClean="0"/>
              <a:t>त्म</a:t>
            </a:r>
            <a:r>
              <a:rPr lang="mr-IN" sz="2800" dirty="0" smtClean="0"/>
              <a:t>कता</a:t>
            </a:r>
            <a:r>
              <a:rPr lang="en-IN" sz="2800" dirty="0" smtClean="0"/>
              <a:t> </a:t>
            </a:r>
            <a:r>
              <a:rPr lang="en-IN" sz="2800" dirty="0"/>
              <a:t>व </a:t>
            </a:r>
            <a:r>
              <a:rPr lang="en-IN" sz="2800" dirty="0" err="1"/>
              <a:t>रंजकता</a:t>
            </a:r>
            <a:r>
              <a:rPr lang="en-IN" sz="2800" dirty="0"/>
              <a:t> </a:t>
            </a:r>
            <a:r>
              <a:rPr lang="en-IN" sz="2800" dirty="0" err="1"/>
              <a:t>जनसामान्यांना</a:t>
            </a:r>
            <a:r>
              <a:rPr lang="en-IN" sz="2800" dirty="0"/>
              <a:t> </a:t>
            </a:r>
            <a:r>
              <a:rPr lang="en-IN" sz="2800" dirty="0" err="1"/>
              <a:t>भावली</a:t>
            </a:r>
            <a:r>
              <a:rPr lang="en-IN" sz="2800" dirty="0"/>
              <a:t>.</a:t>
            </a:r>
          </a:p>
          <a:p>
            <a:r>
              <a:rPr lang="en-IN" sz="2800" dirty="0"/>
              <a:t>*. </a:t>
            </a:r>
            <a:r>
              <a:rPr lang="en-IN" sz="2800" dirty="0" err="1"/>
              <a:t>नाथांनी</a:t>
            </a:r>
            <a:r>
              <a:rPr lang="en-IN" sz="2800" dirty="0"/>
              <a:t> </a:t>
            </a:r>
            <a:r>
              <a:rPr lang="en-IN" sz="2800" dirty="0" err="1"/>
              <a:t>सुमारे</a:t>
            </a:r>
            <a:r>
              <a:rPr lang="en-IN" sz="2800" dirty="0"/>
              <a:t> </a:t>
            </a:r>
            <a:r>
              <a:rPr lang="en-IN" sz="2800" dirty="0" err="1"/>
              <a:t>तीनशे</a:t>
            </a:r>
            <a:r>
              <a:rPr lang="en-IN" sz="2800" dirty="0"/>
              <a:t> </a:t>
            </a:r>
            <a:r>
              <a:rPr lang="en-IN" sz="2800" dirty="0" err="1"/>
              <a:t>भारुडे</a:t>
            </a:r>
            <a:r>
              <a:rPr lang="en-IN" sz="2800" dirty="0"/>
              <a:t> </a:t>
            </a:r>
            <a:r>
              <a:rPr lang="en-IN" sz="2800" dirty="0" err="1"/>
              <a:t>रचली</a:t>
            </a:r>
            <a:r>
              <a:rPr lang="en-IN" sz="2800" dirty="0"/>
              <a:t>.</a:t>
            </a:r>
          </a:p>
          <a:p>
            <a:r>
              <a:rPr lang="en-IN" sz="2800" dirty="0"/>
              <a:t>*. </a:t>
            </a:r>
            <a:r>
              <a:rPr lang="en-IN" sz="2800" dirty="0" err="1"/>
              <a:t>तत्कालीन</a:t>
            </a:r>
            <a:r>
              <a:rPr lang="en-IN" sz="2800" dirty="0"/>
              <a:t> </a:t>
            </a:r>
            <a:r>
              <a:rPr lang="en-IN" sz="2800" dirty="0" err="1"/>
              <a:t>समाजात</a:t>
            </a:r>
            <a:r>
              <a:rPr lang="en-IN" sz="2800" dirty="0"/>
              <a:t> </a:t>
            </a:r>
            <a:r>
              <a:rPr lang="en-IN" sz="2800" dirty="0" err="1"/>
              <a:t>नित्य</a:t>
            </a:r>
            <a:r>
              <a:rPr lang="en-IN" sz="2800" dirty="0"/>
              <a:t> </a:t>
            </a:r>
            <a:r>
              <a:rPr lang="en-IN" sz="2800" dirty="0" err="1"/>
              <a:t>अढळणारी</a:t>
            </a:r>
            <a:r>
              <a:rPr lang="en-IN" sz="2800" dirty="0"/>
              <a:t> </a:t>
            </a:r>
            <a:r>
              <a:rPr lang="en-IN" sz="2800" dirty="0" err="1" smtClean="0"/>
              <a:t>ज्या</a:t>
            </a:r>
            <a:r>
              <a:rPr lang="mr-IN" sz="2800" dirty="0" smtClean="0"/>
              <a:t>तिषी,</a:t>
            </a:r>
            <a:r>
              <a:rPr lang="en-IN" sz="2800" dirty="0" smtClean="0"/>
              <a:t> </a:t>
            </a:r>
            <a:r>
              <a:rPr lang="en-IN" sz="2800" dirty="0" err="1" smtClean="0"/>
              <a:t>कोल्हा</a:t>
            </a:r>
            <a:r>
              <a:rPr lang="mr-IN" sz="2800" dirty="0" smtClean="0"/>
              <a:t>टी</a:t>
            </a:r>
            <a:r>
              <a:rPr lang="en-IN" sz="2800" dirty="0" smtClean="0"/>
              <a:t>, </a:t>
            </a:r>
            <a:r>
              <a:rPr lang="en-IN" sz="2800" dirty="0" err="1"/>
              <a:t>डोंबारी</a:t>
            </a:r>
            <a:r>
              <a:rPr lang="en-IN" sz="2800" dirty="0"/>
              <a:t>, </a:t>
            </a:r>
            <a:r>
              <a:rPr lang="en-IN" sz="2800" dirty="0" err="1"/>
              <a:t>भुत्या</a:t>
            </a:r>
            <a:r>
              <a:rPr lang="en-IN" sz="2800" dirty="0"/>
              <a:t>, </a:t>
            </a:r>
            <a:r>
              <a:rPr lang="en-IN" sz="2800" dirty="0" err="1"/>
              <a:t>गारुडी</a:t>
            </a:r>
            <a:r>
              <a:rPr lang="en-IN" sz="2800" dirty="0"/>
              <a:t>, </a:t>
            </a:r>
            <a:r>
              <a:rPr lang="mr-IN" sz="2800" dirty="0" smtClean="0"/>
              <a:t>    </a:t>
            </a:r>
            <a:r>
              <a:rPr lang="en-IN" sz="2800" dirty="0" err="1" smtClean="0"/>
              <a:t>वैदू</a:t>
            </a:r>
            <a:r>
              <a:rPr lang="en-IN" sz="2800" dirty="0"/>
              <a:t>, </a:t>
            </a:r>
            <a:r>
              <a:rPr lang="en-IN" sz="2800" dirty="0" err="1"/>
              <a:t>दरवेशी</a:t>
            </a:r>
            <a:r>
              <a:rPr lang="en-IN" sz="2800" dirty="0"/>
              <a:t>, </a:t>
            </a:r>
            <a:r>
              <a:rPr lang="en-IN" sz="2800" dirty="0" err="1"/>
              <a:t>फकीर</a:t>
            </a:r>
            <a:r>
              <a:rPr lang="en-IN" sz="2800" dirty="0"/>
              <a:t>, </a:t>
            </a:r>
            <a:r>
              <a:rPr lang="en-IN" sz="2800" dirty="0" err="1"/>
              <a:t>महारीण</a:t>
            </a:r>
            <a:r>
              <a:rPr lang="en-IN" sz="2800" dirty="0"/>
              <a:t>, </a:t>
            </a:r>
            <a:r>
              <a:rPr lang="en-IN" sz="2800" dirty="0" err="1"/>
              <a:t>जागल्या</a:t>
            </a:r>
            <a:r>
              <a:rPr lang="en-IN" sz="2800" dirty="0"/>
              <a:t> व </a:t>
            </a:r>
            <a:r>
              <a:rPr lang="en-IN" sz="2800" dirty="0" err="1"/>
              <a:t>वासुदेव</a:t>
            </a:r>
            <a:r>
              <a:rPr lang="en-IN" sz="2800" dirty="0"/>
              <a:t>, </a:t>
            </a:r>
            <a:r>
              <a:rPr lang="en-IN" sz="2800" dirty="0" err="1"/>
              <a:t>जोशी</a:t>
            </a:r>
            <a:r>
              <a:rPr lang="en-IN" sz="2800" dirty="0"/>
              <a:t>, </a:t>
            </a:r>
            <a:r>
              <a:rPr lang="en-IN" sz="2800" dirty="0" err="1"/>
              <a:t>बाळसंतोषी</a:t>
            </a:r>
            <a:r>
              <a:rPr lang="en-IN" sz="2800" dirty="0"/>
              <a:t> </a:t>
            </a:r>
            <a:r>
              <a:rPr lang="en-IN" sz="2800" dirty="0" err="1"/>
              <a:t>इत्यादी</a:t>
            </a:r>
            <a:r>
              <a:rPr lang="en-IN" sz="2800" dirty="0"/>
              <a:t> </a:t>
            </a:r>
            <a:r>
              <a:rPr lang="en-IN" sz="2800" dirty="0" err="1"/>
              <a:t>माणसे</a:t>
            </a:r>
            <a:r>
              <a:rPr lang="en-IN" sz="2800" dirty="0"/>
              <a:t> </a:t>
            </a:r>
            <a:r>
              <a:rPr lang="en-IN" sz="2800" dirty="0" err="1"/>
              <a:t>खेड्यातील</a:t>
            </a:r>
            <a:r>
              <a:rPr lang="en-IN" sz="2800" dirty="0"/>
              <a:t> </a:t>
            </a:r>
            <a:r>
              <a:rPr lang="en-IN" sz="2800" dirty="0" err="1"/>
              <a:t>लोकांच्या</a:t>
            </a:r>
            <a:r>
              <a:rPr lang="en-IN" sz="2800" dirty="0"/>
              <a:t> </a:t>
            </a:r>
            <a:r>
              <a:rPr lang="en-IN" sz="2800" dirty="0" err="1"/>
              <a:t>नेहमीच्या</a:t>
            </a:r>
            <a:r>
              <a:rPr lang="en-IN" sz="2800" dirty="0"/>
              <a:t> </a:t>
            </a:r>
            <a:r>
              <a:rPr lang="en-IN" sz="2800" dirty="0" err="1"/>
              <a:t>परिचयाची</a:t>
            </a:r>
            <a:r>
              <a:rPr lang="en-IN" sz="2800" dirty="0"/>
              <a:t> </a:t>
            </a:r>
            <a:r>
              <a:rPr lang="en-IN" sz="2800" dirty="0" err="1"/>
              <a:t>होती</a:t>
            </a:r>
            <a:r>
              <a:rPr lang="en-IN" sz="2800" dirty="0"/>
              <a:t>. </a:t>
            </a:r>
            <a:r>
              <a:rPr lang="en-IN" sz="2800" dirty="0" err="1"/>
              <a:t>मरीआई</a:t>
            </a:r>
            <a:r>
              <a:rPr lang="en-IN" sz="2800" dirty="0"/>
              <a:t>, </a:t>
            </a:r>
            <a:r>
              <a:rPr lang="en-IN" sz="2800" dirty="0" err="1"/>
              <a:t>सटवाई</a:t>
            </a:r>
            <a:r>
              <a:rPr lang="en-IN" sz="2800" dirty="0"/>
              <a:t> </a:t>
            </a:r>
            <a:r>
              <a:rPr lang="en-IN" sz="2800" dirty="0" err="1"/>
              <a:t>या</a:t>
            </a:r>
            <a:r>
              <a:rPr lang="en-IN" sz="2800" dirty="0"/>
              <a:t> </a:t>
            </a:r>
            <a:r>
              <a:rPr lang="en-IN" sz="2800" dirty="0" err="1"/>
              <a:t>देवताही</a:t>
            </a:r>
            <a:r>
              <a:rPr lang="en-IN" sz="2800" dirty="0"/>
              <a:t> </a:t>
            </a:r>
            <a:r>
              <a:rPr lang="en-IN" sz="2800" dirty="0" err="1" smtClean="0"/>
              <a:t>परि</a:t>
            </a:r>
            <a:r>
              <a:rPr lang="mr-IN" sz="2800" dirty="0" smtClean="0"/>
              <a:t>ची</a:t>
            </a:r>
            <a:r>
              <a:rPr lang="en-IN" sz="2800" dirty="0" smtClean="0"/>
              <a:t>त </a:t>
            </a:r>
            <a:r>
              <a:rPr lang="en-IN" sz="2800" dirty="0" err="1"/>
              <a:t>होत्या</a:t>
            </a:r>
            <a:r>
              <a:rPr lang="en-IN" sz="2800" dirty="0"/>
              <a:t>. </a:t>
            </a:r>
            <a:r>
              <a:rPr lang="en-IN" sz="2800" dirty="0" err="1"/>
              <a:t>या</a:t>
            </a:r>
            <a:r>
              <a:rPr lang="en-IN" sz="2800" dirty="0"/>
              <a:t> </a:t>
            </a:r>
            <a:r>
              <a:rPr lang="en-IN" sz="2800" dirty="0" err="1"/>
              <a:t>लोकांचे</a:t>
            </a:r>
            <a:r>
              <a:rPr lang="en-IN" sz="2800" dirty="0"/>
              <a:t> </a:t>
            </a:r>
            <a:r>
              <a:rPr lang="en-IN" sz="2800" dirty="0" err="1" smtClean="0"/>
              <a:t>आचारविचार</a:t>
            </a:r>
            <a:r>
              <a:rPr lang="mr-IN" sz="2800" dirty="0" smtClean="0"/>
              <a:t>,</a:t>
            </a:r>
            <a:r>
              <a:rPr lang="en-IN" sz="2800" dirty="0" smtClean="0"/>
              <a:t> </a:t>
            </a:r>
            <a:r>
              <a:rPr lang="en-IN" sz="2800" dirty="0" err="1" smtClean="0"/>
              <a:t>व्यवसाय</a:t>
            </a:r>
            <a:r>
              <a:rPr lang="mr-IN" sz="2800" dirty="0" smtClean="0"/>
              <a:t>,</a:t>
            </a:r>
            <a:r>
              <a:rPr lang="en-IN" sz="2800" dirty="0" smtClean="0"/>
              <a:t> </a:t>
            </a:r>
            <a:r>
              <a:rPr lang="en-IN" sz="2800" dirty="0" err="1"/>
              <a:t>भाषेंचा</a:t>
            </a:r>
            <a:r>
              <a:rPr lang="en-IN" sz="2800" dirty="0"/>
              <a:t> </a:t>
            </a:r>
            <a:r>
              <a:rPr lang="en-IN" sz="2800" dirty="0" err="1"/>
              <a:t>आधार</a:t>
            </a:r>
            <a:r>
              <a:rPr lang="en-IN" sz="2800" dirty="0"/>
              <a:t> </a:t>
            </a:r>
            <a:r>
              <a:rPr lang="en-IN" sz="2800" dirty="0" err="1"/>
              <a:t>घेऊन</a:t>
            </a:r>
            <a:r>
              <a:rPr lang="en-IN" sz="2800" dirty="0"/>
              <a:t> </a:t>
            </a:r>
            <a:r>
              <a:rPr lang="en-IN" sz="2800" dirty="0" err="1"/>
              <a:t>नाथांनी</a:t>
            </a:r>
            <a:r>
              <a:rPr lang="en-IN" sz="2800" dirty="0"/>
              <a:t> </a:t>
            </a:r>
            <a:r>
              <a:rPr lang="mr-IN" sz="2800" dirty="0" smtClean="0"/>
              <a:t>ही</a:t>
            </a:r>
          </a:p>
          <a:p>
            <a:r>
              <a:rPr lang="en-IN" sz="2800" dirty="0" err="1" smtClean="0"/>
              <a:t>भारुडे</a:t>
            </a:r>
            <a:r>
              <a:rPr lang="en-IN" sz="2800" dirty="0" smtClean="0"/>
              <a:t> </a:t>
            </a:r>
            <a:r>
              <a:rPr lang="en-IN" sz="2800" dirty="0" err="1"/>
              <a:t>रचली</a:t>
            </a:r>
            <a:r>
              <a:rPr lang="en-IN" sz="2800" dirty="0" smtClean="0"/>
              <a:t>.</a:t>
            </a:r>
            <a:endParaRPr lang="mr-IN" sz="2800" dirty="0"/>
          </a:p>
          <a:p>
            <a:r>
              <a:rPr lang="en-IN" sz="2800" dirty="0" smtClean="0"/>
              <a:t> *. </a:t>
            </a:r>
            <a:r>
              <a:rPr lang="en-IN" sz="2800" dirty="0" err="1"/>
              <a:t>लोकजीवनातील</a:t>
            </a:r>
            <a:r>
              <a:rPr lang="en-IN" sz="2800" dirty="0"/>
              <a:t> </a:t>
            </a:r>
            <a:r>
              <a:rPr lang="en-IN" sz="2800" dirty="0" err="1"/>
              <a:t>उदाहरणे</a:t>
            </a:r>
            <a:r>
              <a:rPr lang="en-IN" sz="2800" dirty="0"/>
              <a:t> </a:t>
            </a:r>
            <a:r>
              <a:rPr lang="en-IN" sz="2800" dirty="0" err="1"/>
              <a:t>देऊन</a:t>
            </a:r>
            <a:r>
              <a:rPr lang="en-IN" sz="2800" dirty="0"/>
              <a:t> </a:t>
            </a:r>
            <a:r>
              <a:rPr lang="en-IN" sz="2800" dirty="0" err="1"/>
              <a:t>नाथांनी</a:t>
            </a:r>
            <a:r>
              <a:rPr lang="en-IN" sz="2800" dirty="0"/>
              <a:t> </a:t>
            </a:r>
            <a:r>
              <a:rPr lang="en-IN" sz="2800" dirty="0" err="1"/>
              <a:t>अध्यात्म</a:t>
            </a:r>
            <a:r>
              <a:rPr lang="en-IN" sz="2800" dirty="0"/>
              <a:t> </a:t>
            </a:r>
            <a:r>
              <a:rPr lang="en-IN" sz="2800" dirty="0" err="1"/>
              <a:t>शिकविले</a:t>
            </a:r>
            <a:r>
              <a:rPr lang="en-IN" sz="2800" dirty="0"/>
              <a:t> </a:t>
            </a:r>
            <a:r>
              <a:rPr lang="en-IN" sz="2800" dirty="0" err="1"/>
              <a:t>आहे</a:t>
            </a:r>
            <a:r>
              <a:rPr lang="en-IN" sz="2800" dirty="0"/>
              <a:t>.</a:t>
            </a:r>
          </a:p>
          <a:p>
            <a:r>
              <a:rPr lang="en-IN" sz="2800" dirty="0"/>
              <a:t>*. </a:t>
            </a:r>
            <a:r>
              <a:rPr lang="en-IN" sz="2800" dirty="0" err="1"/>
              <a:t>मनोरंजनातून</a:t>
            </a:r>
            <a:r>
              <a:rPr lang="en-IN" sz="2800" dirty="0"/>
              <a:t> </a:t>
            </a:r>
            <a:r>
              <a:rPr lang="en-IN" sz="2800" dirty="0" err="1"/>
              <a:t>परमार्थाची</a:t>
            </a:r>
            <a:r>
              <a:rPr lang="en-IN" sz="2800" dirty="0"/>
              <a:t> </a:t>
            </a:r>
            <a:r>
              <a:rPr lang="en-IN" sz="2800" dirty="0" err="1"/>
              <a:t>भाषा</a:t>
            </a:r>
            <a:r>
              <a:rPr lang="en-IN" sz="2800" dirty="0"/>
              <a:t> </a:t>
            </a:r>
            <a:r>
              <a:rPr lang="en-IN" sz="2800" dirty="0" err="1"/>
              <a:t>शिकविली</a:t>
            </a:r>
            <a:r>
              <a:rPr lang="en-IN" sz="2800" dirty="0"/>
              <a:t> </a:t>
            </a:r>
            <a:r>
              <a:rPr lang="en-IN" sz="2800" dirty="0" err="1"/>
              <a:t>आहे</a:t>
            </a:r>
            <a:r>
              <a:rPr lang="en-IN" sz="2800" dirty="0"/>
              <a:t>.</a:t>
            </a:r>
          </a:p>
          <a:p>
            <a:r>
              <a:rPr lang="en-IN" sz="2800" dirty="0"/>
              <a:t>*. </a:t>
            </a:r>
            <a:r>
              <a:rPr lang="en-IN" sz="2800" dirty="0" err="1"/>
              <a:t>या</a:t>
            </a:r>
            <a:r>
              <a:rPr lang="en-IN" sz="2800" dirty="0"/>
              <a:t> </a:t>
            </a:r>
            <a:r>
              <a:rPr lang="en-IN" sz="2800" dirty="0" err="1"/>
              <a:t>भारुड</a:t>
            </a:r>
            <a:r>
              <a:rPr lang="en-IN" sz="2800" dirty="0"/>
              <a:t> </a:t>
            </a:r>
            <a:r>
              <a:rPr lang="en-IN" sz="2800" dirty="0" err="1"/>
              <a:t>विश्वात</a:t>
            </a:r>
            <a:r>
              <a:rPr lang="en-IN" sz="2800" dirty="0"/>
              <a:t> </a:t>
            </a:r>
            <a:r>
              <a:rPr lang="en-IN" sz="2800" dirty="0" err="1"/>
              <a:t>शृंगार</a:t>
            </a:r>
            <a:r>
              <a:rPr lang="en-IN" sz="2800" dirty="0"/>
              <a:t>, </a:t>
            </a:r>
            <a:r>
              <a:rPr lang="en-IN" sz="2800" dirty="0" err="1"/>
              <a:t>विनोद</a:t>
            </a:r>
            <a:r>
              <a:rPr lang="en-IN" sz="2800" dirty="0"/>
              <a:t>, </a:t>
            </a:r>
            <a:r>
              <a:rPr lang="en-IN" sz="2800" dirty="0" err="1"/>
              <a:t>मानवी</a:t>
            </a:r>
            <a:r>
              <a:rPr lang="en-IN" sz="2800" dirty="0"/>
              <a:t> </a:t>
            </a:r>
            <a:r>
              <a:rPr lang="en-IN" sz="2800" dirty="0" err="1"/>
              <a:t>स्वभावाची</a:t>
            </a:r>
            <a:r>
              <a:rPr lang="en-IN" sz="2800" dirty="0"/>
              <a:t> </a:t>
            </a:r>
            <a:r>
              <a:rPr lang="en-IN" sz="2800" dirty="0" err="1"/>
              <a:t>विविधता</a:t>
            </a:r>
            <a:r>
              <a:rPr lang="en-IN" sz="2800" dirty="0"/>
              <a:t> </a:t>
            </a:r>
            <a:r>
              <a:rPr lang="en-IN" sz="2800" dirty="0" err="1"/>
              <a:t>आणि</a:t>
            </a:r>
            <a:r>
              <a:rPr lang="en-IN" sz="2800" dirty="0"/>
              <a:t> </a:t>
            </a:r>
            <a:r>
              <a:rPr lang="en-IN" sz="2800" dirty="0" err="1"/>
              <a:t>यातून</a:t>
            </a:r>
            <a:r>
              <a:rPr lang="en-IN" sz="2800" dirty="0"/>
              <a:t> </a:t>
            </a:r>
            <a:r>
              <a:rPr lang="en-IN" sz="2800" dirty="0" err="1"/>
              <a:t>अत्यंत</a:t>
            </a:r>
            <a:r>
              <a:rPr lang="en-IN" sz="2800" dirty="0"/>
              <a:t> </a:t>
            </a:r>
            <a:r>
              <a:rPr lang="en-IN" sz="2800" dirty="0" err="1"/>
              <a:t>सोपे</a:t>
            </a:r>
            <a:r>
              <a:rPr lang="en-IN" sz="2800" dirty="0"/>
              <a:t> </a:t>
            </a:r>
            <a:r>
              <a:rPr lang="en-IN" sz="2800" dirty="0" err="1"/>
              <a:t>अध्यात्म</a:t>
            </a:r>
            <a:r>
              <a:rPr lang="en-IN" sz="2800" dirty="0"/>
              <a:t> </a:t>
            </a:r>
            <a:r>
              <a:rPr lang="en-IN" sz="2800" dirty="0" err="1"/>
              <a:t>निवेदन</a:t>
            </a:r>
            <a:r>
              <a:rPr lang="en-IN" sz="2800" dirty="0"/>
              <a:t> </a:t>
            </a:r>
            <a:r>
              <a:rPr lang="en-IN" sz="2800" dirty="0" err="1"/>
              <a:t>ही</a:t>
            </a:r>
            <a:r>
              <a:rPr lang="en-IN" sz="2800" dirty="0"/>
              <a:t> </a:t>
            </a:r>
            <a:r>
              <a:rPr lang="en-IN" sz="2800" dirty="0" err="1"/>
              <a:t>वाशिष्ट्ये</a:t>
            </a:r>
            <a:r>
              <a:rPr lang="en-IN" sz="2800" dirty="0"/>
              <a:t> </a:t>
            </a:r>
            <a:r>
              <a:rPr lang="en-IN" sz="2800" dirty="0" err="1"/>
              <a:t>आढळतात</a:t>
            </a:r>
            <a:r>
              <a:rPr lang="en-IN" sz="2800" dirty="0"/>
              <a:t>.</a:t>
            </a:r>
          </a:p>
          <a:p>
            <a:r>
              <a:rPr lang="en-IN" sz="2800" dirty="0"/>
              <a:t>*. </a:t>
            </a:r>
            <a:r>
              <a:rPr lang="en-IN" sz="2800" dirty="0" err="1"/>
              <a:t>व्यक्ती</a:t>
            </a:r>
            <a:r>
              <a:rPr lang="en-IN" sz="2800" dirty="0"/>
              <a:t> </a:t>
            </a:r>
            <a:r>
              <a:rPr lang="en-IN" sz="2800" dirty="0" err="1"/>
              <a:t>आणि</a:t>
            </a:r>
            <a:r>
              <a:rPr lang="en-IN" sz="2800" dirty="0"/>
              <a:t> </a:t>
            </a:r>
            <a:r>
              <a:rPr lang="en-IN" sz="2800" dirty="0" err="1"/>
              <a:t>प्रसंग</a:t>
            </a:r>
            <a:r>
              <a:rPr lang="en-IN" sz="2800" dirty="0"/>
              <a:t> </a:t>
            </a:r>
            <a:r>
              <a:rPr lang="en-IN" sz="2800" dirty="0" err="1"/>
              <a:t>याप्रमाणे</a:t>
            </a:r>
            <a:r>
              <a:rPr lang="en-IN" sz="2800" dirty="0"/>
              <a:t> </a:t>
            </a:r>
            <a:r>
              <a:rPr lang="en-IN" sz="2800" dirty="0" err="1"/>
              <a:t>बदलणारी</a:t>
            </a:r>
            <a:r>
              <a:rPr lang="en-IN" sz="2800" dirty="0"/>
              <a:t> </a:t>
            </a:r>
            <a:r>
              <a:rPr lang="en-IN" sz="2800" dirty="0" err="1"/>
              <a:t>भाषा</a:t>
            </a:r>
            <a:r>
              <a:rPr lang="en-IN" sz="2800" dirty="0"/>
              <a:t>, </a:t>
            </a:r>
            <a:r>
              <a:rPr lang="en-IN" sz="2800" dirty="0" err="1" smtClean="0"/>
              <a:t>नाट्यानु</a:t>
            </a:r>
            <a:r>
              <a:rPr lang="mr-IN" sz="2800" dirty="0" smtClean="0"/>
              <a:t>कू</a:t>
            </a:r>
            <a:r>
              <a:rPr lang="en-IN" sz="2800" dirty="0" err="1" smtClean="0"/>
              <a:t>लता</a:t>
            </a:r>
            <a:r>
              <a:rPr lang="en-IN" sz="2800" dirty="0" smtClean="0"/>
              <a:t> </a:t>
            </a:r>
            <a:r>
              <a:rPr lang="en-IN" sz="2800" dirty="0" err="1"/>
              <a:t>आणि</a:t>
            </a:r>
            <a:r>
              <a:rPr lang="en-IN" sz="2800" dirty="0"/>
              <a:t> </a:t>
            </a:r>
            <a:r>
              <a:rPr lang="en-IN" sz="2800" dirty="0" err="1"/>
              <a:t>गेयताही</a:t>
            </a:r>
            <a:r>
              <a:rPr lang="en-IN" sz="2800" dirty="0"/>
              <a:t> </a:t>
            </a:r>
            <a:r>
              <a:rPr lang="en-IN" sz="2800" dirty="0" err="1"/>
              <a:t>त्यात</a:t>
            </a:r>
            <a:r>
              <a:rPr lang="en-IN" sz="2800" dirty="0"/>
              <a:t> </a:t>
            </a:r>
            <a:r>
              <a:rPr lang="en-IN" sz="2800" dirty="0" err="1"/>
              <a:t>पदोपदी</a:t>
            </a:r>
            <a:r>
              <a:rPr lang="en-IN" sz="2800" dirty="0"/>
              <a:t> </a:t>
            </a:r>
            <a:r>
              <a:rPr lang="en-IN" sz="2800" dirty="0" err="1"/>
              <a:t>जाणवते</a:t>
            </a:r>
            <a:r>
              <a:rPr lang="en-IN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78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flash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4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4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4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4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4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4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4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8000">
              <a:srgbClr val="CC0099"/>
            </a:gs>
            <a:gs pos="49000">
              <a:srgbClr val="00B0F0"/>
            </a:gs>
            <a:gs pos="0">
              <a:srgbClr val="CC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550" y="-346694"/>
            <a:ext cx="11849100" cy="73558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mr-IN" sz="2800" dirty="0" smtClean="0"/>
          </a:p>
          <a:p>
            <a:endParaRPr lang="mr-IN" sz="2800" dirty="0"/>
          </a:p>
          <a:p>
            <a:r>
              <a:rPr lang="en-IN" sz="2800" dirty="0" err="1" smtClean="0"/>
              <a:t>संसार</a:t>
            </a:r>
            <a:r>
              <a:rPr lang="en-IN" sz="2800" dirty="0" smtClean="0"/>
              <a:t> </a:t>
            </a:r>
            <a:r>
              <a:rPr lang="en-IN" sz="2800" dirty="0" err="1"/>
              <a:t>या</a:t>
            </a:r>
            <a:r>
              <a:rPr lang="en-IN" sz="2800" dirty="0"/>
              <a:t> </a:t>
            </a:r>
            <a:r>
              <a:rPr lang="en-IN" sz="2800" dirty="0" err="1"/>
              <a:t>रूपकात्मक</a:t>
            </a:r>
            <a:r>
              <a:rPr lang="en-IN" sz="2800" dirty="0"/>
              <a:t> </a:t>
            </a:r>
            <a:r>
              <a:rPr lang="en-IN" sz="2800" dirty="0" err="1"/>
              <a:t>भारुडातून</a:t>
            </a:r>
            <a:r>
              <a:rPr lang="en-IN" sz="2800" dirty="0"/>
              <a:t> </a:t>
            </a:r>
            <a:r>
              <a:rPr lang="en-IN" sz="2800" dirty="0" err="1"/>
              <a:t>त्यांनी</a:t>
            </a:r>
            <a:r>
              <a:rPr lang="en-IN" sz="2800" dirty="0"/>
              <a:t> </a:t>
            </a:r>
            <a:r>
              <a:rPr lang="en-IN" sz="2800" dirty="0" err="1"/>
              <a:t>प्रपंच</a:t>
            </a:r>
            <a:r>
              <a:rPr lang="en-IN" sz="2800" dirty="0"/>
              <a:t> व </a:t>
            </a:r>
            <a:r>
              <a:rPr lang="en-IN" sz="2800" dirty="0" err="1"/>
              <a:t>परमार्थाचे</a:t>
            </a:r>
            <a:r>
              <a:rPr lang="en-IN" sz="2800" dirty="0"/>
              <a:t> </a:t>
            </a:r>
            <a:r>
              <a:rPr lang="en-IN" sz="2800" dirty="0" err="1"/>
              <a:t>चित्रण</a:t>
            </a:r>
            <a:r>
              <a:rPr lang="en-IN" sz="2800" dirty="0"/>
              <a:t> </a:t>
            </a:r>
            <a:r>
              <a:rPr lang="en-IN" sz="2800" dirty="0" err="1"/>
              <a:t>केले</a:t>
            </a:r>
            <a:r>
              <a:rPr lang="en-IN" sz="2800" dirty="0"/>
              <a:t> </a:t>
            </a:r>
            <a:r>
              <a:rPr lang="en-IN" sz="2800" dirty="0" err="1"/>
              <a:t>आहे</a:t>
            </a:r>
            <a:r>
              <a:rPr lang="en-IN" sz="2800" dirty="0"/>
              <a:t>. </a:t>
            </a:r>
            <a:r>
              <a:rPr lang="en-IN" sz="2800" dirty="0" err="1"/>
              <a:t>तसेच</a:t>
            </a:r>
            <a:r>
              <a:rPr lang="en-IN" sz="2800" dirty="0"/>
              <a:t> </a:t>
            </a:r>
            <a:r>
              <a:rPr lang="en-IN" sz="2800" dirty="0" err="1" smtClean="0"/>
              <a:t>लो</a:t>
            </a:r>
            <a:r>
              <a:rPr lang="mr-IN" sz="2800" dirty="0" smtClean="0"/>
              <a:t>कभा</a:t>
            </a:r>
            <a:r>
              <a:rPr lang="en-IN" sz="2800" dirty="0" err="1" smtClean="0"/>
              <a:t>षेचे</a:t>
            </a:r>
            <a:r>
              <a:rPr lang="en-IN" sz="2800" dirty="0" smtClean="0"/>
              <a:t> </a:t>
            </a:r>
            <a:r>
              <a:rPr lang="en-IN" sz="2800" dirty="0" err="1"/>
              <a:t>उपयोजन</a:t>
            </a:r>
            <a:r>
              <a:rPr lang="en-IN" sz="2800" dirty="0"/>
              <a:t> </a:t>
            </a:r>
            <a:r>
              <a:rPr lang="en-IN" sz="2800" dirty="0" err="1"/>
              <a:t>आशयाला</a:t>
            </a:r>
            <a:r>
              <a:rPr lang="en-IN" sz="2800" dirty="0"/>
              <a:t> </a:t>
            </a:r>
            <a:r>
              <a:rPr lang="en-IN" sz="2800" dirty="0" err="1"/>
              <a:t>प्रत्ययकारी</a:t>
            </a:r>
            <a:r>
              <a:rPr lang="en-IN" sz="2800" dirty="0"/>
              <a:t> </a:t>
            </a:r>
            <a:r>
              <a:rPr lang="en-IN" sz="2800" dirty="0" err="1"/>
              <a:t>करणारे</a:t>
            </a:r>
            <a:r>
              <a:rPr lang="en-IN" sz="2800" dirty="0"/>
              <a:t> </a:t>
            </a:r>
            <a:r>
              <a:rPr lang="en-IN" sz="2800" dirty="0" err="1"/>
              <a:t>आहे</a:t>
            </a:r>
            <a:r>
              <a:rPr lang="en-IN" sz="2800" dirty="0"/>
              <a:t>. </a:t>
            </a:r>
          </a:p>
          <a:p>
            <a:r>
              <a:rPr lang="en-IN" sz="2800" dirty="0"/>
              <a:t>*. </a:t>
            </a:r>
            <a:r>
              <a:rPr lang="en-IN" sz="2800" dirty="0" err="1"/>
              <a:t>प्रपंच</a:t>
            </a:r>
            <a:r>
              <a:rPr lang="en-IN" sz="2800" dirty="0"/>
              <a:t> व </a:t>
            </a:r>
            <a:r>
              <a:rPr lang="en-IN" sz="2800" dirty="0" err="1" smtClean="0"/>
              <a:t>परमार्</a:t>
            </a:r>
            <a:r>
              <a:rPr lang="mr-IN" sz="2800" dirty="0" smtClean="0"/>
              <a:t>था</a:t>
            </a:r>
            <a:r>
              <a:rPr lang="en-IN" sz="2800" dirty="0" err="1" smtClean="0"/>
              <a:t>ची</a:t>
            </a:r>
            <a:r>
              <a:rPr lang="en-IN" sz="2800" dirty="0" smtClean="0"/>
              <a:t> </a:t>
            </a:r>
            <a:r>
              <a:rPr lang="en-IN" sz="2800" dirty="0" err="1"/>
              <a:t>विलक्षण</a:t>
            </a:r>
            <a:r>
              <a:rPr lang="en-IN" sz="2800" dirty="0"/>
              <a:t> </a:t>
            </a:r>
            <a:r>
              <a:rPr lang="en-IN" sz="2800" dirty="0" err="1"/>
              <a:t>सांगड</a:t>
            </a:r>
            <a:r>
              <a:rPr lang="en-IN" sz="2800" dirty="0"/>
              <a:t> </a:t>
            </a:r>
            <a:r>
              <a:rPr lang="en-IN" sz="2800" dirty="0" err="1"/>
              <a:t>घालून</a:t>
            </a:r>
            <a:r>
              <a:rPr lang="en-IN" sz="2800" dirty="0"/>
              <a:t> </a:t>
            </a:r>
            <a:r>
              <a:rPr lang="en-IN" sz="2800" dirty="0" err="1"/>
              <a:t>माणसाने</a:t>
            </a:r>
            <a:r>
              <a:rPr lang="en-IN" sz="2800" dirty="0"/>
              <a:t> </a:t>
            </a:r>
            <a:r>
              <a:rPr lang="en-IN" sz="2800" dirty="0" smtClean="0"/>
              <a:t>ज</a:t>
            </a:r>
            <a:r>
              <a:rPr lang="mr-IN" sz="2800" dirty="0" smtClean="0"/>
              <a:t>गावे</a:t>
            </a:r>
            <a:r>
              <a:rPr lang="en-IN" sz="2800" dirty="0" smtClean="0"/>
              <a:t> </a:t>
            </a:r>
            <a:r>
              <a:rPr lang="en-IN" sz="2800" dirty="0" err="1"/>
              <a:t>हा</a:t>
            </a:r>
            <a:r>
              <a:rPr lang="en-IN" sz="2800" dirty="0"/>
              <a:t> </a:t>
            </a:r>
            <a:r>
              <a:rPr lang="en-IN" sz="2800" dirty="0" err="1"/>
              <a:t>संदेश</a:t>
            </a:r>
            <a:r>
              <a:rPr lang="en-IN" sz="2800" dirty="0"/>
              <a:t> </a:t>
            </a:r>
            <a:r>
              <a:rPr lang="en-IN" sz="2800" dirty="0" err="1"/>
              <a:t>हे</a:t>
            </a:r>
            <a:r>
              <a:rPr lang="en-IN" sz="2800" dirty="0"/>
              <a:t> </a:t>
            </a:r>
            <a:r>
              <a:rPr lang="en-IN" sz="2800" dirty="0" err="1"/>
              <a:t>भारुड</a:t>
            </a:r>
            <a:r>
              <a:rPr lang="en-IN" sz="2800" dirty="0"/>
              <a:t> </a:t>
            </a:r>
            <a:r>
              <a:rPr lang="en-IN" sz="2800" dirty="0" err="1"/>
              <a:t>देते</a:t>
            </a:r>
            <a:r>
              <a:rPr lang="en-IN" sz="2800" dirty="0"/>
              <a:t>.</a:t>
            </a:r>
          </a:p>
          <a:p>
            <a:r>
              <a:rPr lang="en-IN" sz="2800" dirty="0" err="1"/>
              <a:t>काम</a:t>
            </a:r>
            <a:r>
              <a:rPr lang="en-IN" sz="2800" dirty="0"/>
              <a:t>, </a:t>
            </a:r>
            <a:r>
              <a:rPr lang="en-IN" sz="2800" dirty="0" err="1"/>
              <a:t>क्रोध</a:t>
            </a:r>
            <a:r>
              <a:rPr lang="en-IN" sz="2800" dirty="0"/>
              <a:t>, </a:t>
            </a:r>
            <a:r>
              <a:rPr lang="en-IN" sz="2800" dirty="0" err="1"/>
              <a:t>मोह</a:t>
            </a:r>
            <a:r>
              <a:rPr lang="en-IN" sz="2800" dirty="0"/>
              <a:t>, </a:t>
            </a:r>
            <a:r>
              <a:rPr lang="en-IN" sz="2800" dirty="0" err="1"/>
              <a:t>मत्सर</a:t>
            </a:r>
            <a:r>
              <a:rPr lang="en-IN" sz="2800" dirty="0"/>
              <a:t>, </a:t>
            </a:r>
            <a:r>
              <a:rPr lang="en-IN" sz="2800" dirty="0" err="1"/>
              <a:t>दंभ</a:t>
            </a:r>
            <a:r>
              <a:rPr lang="en-IN" sz="2800" dirty="0"/>
              <a:t>, </a:t>
            </a:r>
            <a:r>
              <a:rPr lang="en-IN" sz="2800" dirty="0" err="1"/>
              <a:t>माया</a:t>
            </a:r>
            <a:r>
              <a:rPr lang="en-IN" sz="2800" dirty="0"/>
              <a:t> </a:t>
            </a:r>
            <a:r>
              <a:rPr lang="en-IN" sz="2800" dirty="0" err="1"/>
              <a:t>या</a:t>
            </a:r>
            <a:r>
              <a:rPr lang="en-IN" sz="2800" dirty="0"/>
              <a:t> </a:t>
            </a:r>
            <a:r>
              <a:rPr lang="en-IN" sz="2800" dirty="0" err="1"/>
              <a:t>वाईट</a:t>
            </a:r>
            <a:r>
              <a:rPr lang="en-IN" sz="2800" dirty="0"/>
              <a:t> </a:t>
            </a:r>
            <a:r>
              <a:rPr lang="en-IN" sz="2800" dirty="0" err="1"/>
              <a:t>गुणांचा</a:t>
            </a:r>
            <a:r>
              <a:rPr lang="en-IN" sz="2800" dirty="0"/>
              <a:t> </a:t>
            </a:r>
            <a:r>
              <a:rPr lang="en-IN" sz="2800" dirty="0" err="1"/>
              <a:t>अंत</a:t>
            </a:r>
            <a:r>
              <a:rPr lang="en-IN" sz="2800" dirty="0"/>
              <a:t> </a:t>
            </a:r>
            <a:r>
              <a:rPr lang="en-IN" sz="2800" dirty="0" err="1"/>
              <a:t>करून</a:t>
            </a:r>
            <a:r>
              <a:rPr lang="en-IN" sz="2800" dirty="0"/>
              <a:t> </a:t>
            </a:r>
            <a:r>
              <a:rPr lang="en-IN" sz="2800" dirty="0" err="1"/>
              <a:t>परमार्थ</a:t>
            </a:r>
            <a:r>
              <a:rPr lang="en-IN" sz="2800" dirty="0"/>
              <a:t> </a:t>
            </a:r>
            <a:r>
              <a:rPr lang="en-IN" sz="2800" dirty="0" err="1"/>
              <a:t>साधला</a:t>
            </a:r>
            <a:r>
              <a:rPr lang="en-IN" sz="2800" dirty="0"/>
              <a:t> </a:t>
            </a:r>
            <a:r>
              <a:rPr lang="en-IN" sz="2800" dirty="0" err="1"/>
              <a:t>जावा</a:t>
            </a:r>
            <a:r>
              <a:rPr lang="en-IN" sz="2800" dirty="0"/>
              <a:t> </a:t>
            </a:r>
            <a:r>
              <a:rPr lang="en-IN" sz="2800" dirty="0" err="1"/>
              <a:t>असा</a:t>
            </a:r>
            <a:r>
              <a:rPr lang="en-IN" sz="2800" dirty="0"/>
              <a:t> </a:t>
            </a:r>
            <a:r>
              <a:rPr lang="en-IN" sz="2800" dirty="0" err="1"/>
              <a:t>रूपकात्मक</a:t>
            </a:r>
            <a:r>
              <a:rPr lang="en-IN" sz="2800" dirty="0"/>
              <a:t> </a:t>
            </a:r>
            <a:r>
              <a:rPr lang="en-IN" sz="2800" dirty="0" err="1"/>
              <a:t>सल्ला</a:t>
            </a:r>
            <a:r>
              <a:rPr lang="en-IN" sz="2800" dirty="0"/>
              <a:t> </a:t>
            </a:r>
            <a:r>
              <a:rPr lang="en-IN" sz="2800" dirty="0" err="1"/>
              <a:t>हे</a:t>
            </a:r>
            <a:r>
              <a:rPr lang="en-IN" sz="2800" dirty="0"/>
              <a:t> </a:t>
            </a:r>
            <a:r>
              <a:rPr lang="en-IN" sz="2800" dirty="0" err="1"/>
              <a:t>भारुड</a:t>
            </a:r>
            <a:r>
              <a:rPr lang="en-IN" sz="2800" dirty="0"/>
              <a:t> </a:t>
            </a:r>
            <a:r>
              <a:rPr lang="en-IN" sz="2800" dirty="0" err="1"/>
              <a:t>देते</a:t>
            </a:r>
            <a:r>
              <a:rPr lang="en-IN" sz="2800" dirty="0"/>
              <a:t>.</a:t>
            </a:r>
          </a:p>
          <a:p>
            <a:pPr algn="ctr"/>
            <a:r>
              <a:rPr lang="en-IN" sz="2800" dirty="0" err="1" smtClean="0"/>
              <a:t>सांगेते</a:t>
            </a:r>
            <a:r>
              <a:rPr lang="en-IN" sz="2800" dirty="0" smtClean="0"/>
              <a:t> </a:t>
            </a:r>
            <a:r>
              <a:rPr lang="en-IN" sz="2800" dirty="0" err="1"/>
              <a:t>तुम्हा</a:t>
            </a:r>
            <a:r>
              <a:rPr lang="en-IN" sz="2800" dirty="0"/>
              <a:t> </a:t>
            </a:r>
            <a:r>
              <a:rPr lang="en-IN" sz="2800" dirty="0" err="1"/>
              <a:t>वेगळे</a:t>
            </a:r>
            <a:r>
              <a:rPr lang="en-IN" sz="2800" dirty="0"/>
              <a:t> </a:t>
            </a:r>
            <a:r>
              <a:rPr lang="en-IN" sz="2800" dirty="0" err="1"/>
              <a:t>निघा</a:t>
            </a:r>
            <a:r>
              <a:rPr lang="en-IN" sz="2800" dirty="0"/>
              <a:t> l </a:t>
            </a:r>
            <a:r>
              <a:rPr lang="en-IN" sz="2800" dirty="0" err="1"/>
              <a:t>वेगळे</a:t>
            </a:r>
            <a:r>
              <a:rPr lang="en-IN" sz="2800" dirty="0"/>
              <a:t> </a:t>
            </a:r>
            <a:r>
              <a:rPr lang="en-IN" sz="2800" dirty="0" err="1"/>
              <a:t>निघून</a:t>
            </a:r>
            <a:r>
              <a:rPr lang="en-IN" sz="2800" dirty="0"/>
              <a:t> </a:t>
            </a:r>
            <a:r>
              <a:rPr lang="en-IN" sz="2800" dirty="0" err="1"/>
              <a:t>संसार</a:t>
            </a:r>
            <a:r>
              <a:rPr lang="en-IN" sz="2800" dirty="0"/>
              <a:t> </a:t>
            </a:r>
            <a:r>
              <a:rPr lang="en-IN" sz="2800" dirty="0" err="1"/>
              <a:t>बघा</a:t>
            </a:r>
            <a:r>
              <a:rPr lang="en-IN" sz="2800" dirty="0"/>
              <a:t> </a:t>
            </a:r>
            <a:r>
              <a:rPr lang="en-IN" sz="2800" dirty="0" err="1"/>
              <a:t>ll</a:t>
            </a:r>
            <a:r>
              <a:rPr lang="en-IN" sz="2800" dirty="0"/>
              <a:t> </a:t>
            </a:r>
          </a:p>
          <a:p>
            <a:pPr algn="ctr"/>
            <a:r>
              <a:rPr lang="en-IN" sz="2800" dirty="0"/>
              <a:t>   </a:t>
            </a:r>
            <a:r>
              <a:rPr lang="en-IN" sz="2800" dirty="0" err="1" smtClean="0"/>
              <a:t>संसार</a:t>
            </a:r>
            <a:r>
              <a:rPr lang="en-IN" sz="2800" dirty="0" smtClean="0"/>
              <a:t> </a:t>
            </a:r>
            <a:r>
              <a:rPr lang="en-IN" sz="2800" dirty="0" err="1"/>
              <a:t>करितां</a:t>
            </a:r>
            <a:r>
              <a:rPr lang="en-IN" sz="2800" dirty="0"/>
              <a:t> </a:t>
            </a:r>
            <a:r>
              <a:rPr lang="en-IN" sz="2800" dirty="0" err="1" smtClean="0"/>
              <a:t>शिणले</a:t>
            </a:r>
            <a:r>
              <a:rPr lang="mr-IN" sz="2800" dirty="0" smtClean="0"/>
              <a:t>ं</a:t>
            </a:r>
            <a:r>
              <a:rPr lang="en-IN" sz="2800" dirty="0" smtClean="0"/>
              <a:t> </a:t>
            </a:r>
            <a:r>
              <a:rPr lang="en-IN" sz="2800" dirty="0" err="1"/>
              <a:t>भारी</a:t>
            </a:r>
            <a:r>
              <a:rPr lang="en-IN" sz="2800" dirty="0"/>
              <a:t> l </a:t>
            </a:r>
            <a:r>
              <a:rPr lang="en-IN" sz="2800" dirty="0" err="1"/>
              <a:t>सासुसासरा</a:t>
            </a:r>
            <a:r>
              <a:rPr lang="en-IN" sz="2800" dirty="0"/>
              <a:t> </a:t>
            </a:r>
            <a:r>
              <a:rPr lang="en-IN" sz="2800" dirty="0" err="1"/>
              <a:t>घातला</a:t>
            </a:r>
            <a:r>
              <a:rPr lang="en-IN" sz="2800" dirty="0"/>
              <a:t> </a:t>
            </a:r>
            <a:r>
              <a:rPr lang="en-IN" sz="2800" dirty="0" err="1"/>
              <a:t>भरी</a:t>
            </a:r>
            <a:r>
              <a:rPr lang="en-IN" sz="2800" dirty="0"/>
              <a:t> </a:t>
            </a:r>
            <a:r>
              <a:rPr lang="en-IN" sz="2800" dirty="0" err="1"/>
              <a:t>ll</a:t>
            </a:r>
            <a:r>
              <a:rPr lang="en-IN" sz="2800" dirty="0"/>
              <a:t> </a:t>
            </a:r>
          </a:p>
          <a:p>
            <a:pPr algn="ctr"/>
            <a:r>
              <a:rPr lang="en-IN" sz="2800" dirty="0"/>
              <a:t>   </a:t>
            </a:r>
            <a:r>
              <a:rPr lang="en-IN" sz="2800" dirty="0" err="1"/>
              <a:t>संसार</a:t>
            </a:r>
            <a:r>
              <a:rPr lang="en-IN" sz="2800" dirty="0"/>
              <a:t> </a:t>
            </a:r>
            <a:r>
              <a:rPr lang="en-IN" sz="2800" dirty="0" err="1"/>
              <a:t>करितां</a:t>
            </a:r>
            <a:r>
              <a:rPr lang="en-IN" sz="2800" dirty="0"/>
              <a:t> </a:t>
            </a:r>
            <a:r>
              <a:rPr lang="en-IN" sz="2800" dirty="0" err="1"/>
              <a:t>शिणले</a:t>
            </a:r>
            <a:r>
              <a:rPr lang="en-IN" sz="2800" dirty="0"/>
              <a:t> </a:t>
            </a:r>
            <a:r>
              <a:rPr lang="en-IN" sz="2800" dirty="0" err="1"/>
              <a:t>बहु</a:t>
            </a:r>
            <a:r>
              <a:rPr lang="en-IN" sz="2800" dirty="0"/>
              <a:t> l </a:t>
            </a:r>
            <a:r>
              <a:rPr lang="en-IN" sz="2800" dirty="0" smtClean="0"/>
              <a:t>द</a:t>
            </a:r>
            <a:r>
              <a:rPr lang="mr-IN" sz="2800" dirty="0" smtClean="0"/>
              <a:t>द</a:t>
            </a:r>
            <a:r>
              <a:rPr lang="en-IN" sz="2800" dirty="0" err="1" smtClean="0"/>
              <a:t>ल्या</a:t>
            </a:r>
            <a:r>
              <a:rPr lang="en-IN" sz="2800" dirty="0" smtClean="0"/>
              <a:t> </a:t>
            </a:r>
            <a:r>
              <a:rPr lang="en-IN" sz="2800" dirty="0" err="1"/>
              <a:t>विकून</a:t>
            </a:r>
            <a:r>
              <a:rPr lang="en-IN" sz="2800" dirty="0"/>
              <a:t> </a:t>
            </a:r>
            <a:r>
              <a:rPr lang="en-IN" sz="2800" dirty="0" err="1"/>
              <a:t>आणले</a:t>
            </a:r>
            <a:r>
              <a:rPr lang="en-IN" sz="2800" dirty="0"/>
              <a:t> </a:t>
            </a:r>
            <a:r>
              <a:rPr lang="en-IN" sz="2800" dirty="0" err="1"/>
              <a:t>गहूं</a:t>
            </a:r>
            <a:r>
              <a:rPr lang="en-IN" sz="2800" dirty="0"/>
              <a:t> </a:t>
            </a:r>
            <a:r>
              <a:rPr lang="en-IN" sz="2800" dirty="0" err="1"/>
              <a:t>ll</a:t>
            </a:r>
            <a:r>
              <a:rPr lang="en-IN" sz="2800" dirty="0"/>
              <a:t> </a:t>
            </a:r>
          </a:p>
          <a:p>
            <a:pPr algn="ctr"/>
            <a:r>
              <a:rPr lang="en-IN" sz="2800" dirty="0"/>
              <a:t>   </a:t>
            </a:r>
            <a:r>
              <a:rPr lang="mr-IN" sz="2800" dirty="0" smtClean="0"/>
              <a:t>   </a:t>
            </a:r>
            <a:r>
              <a:rPr lang="en-IN" sz="2800" dirty="0" err="1" smtClean="0"/>
              <a:t>गव्हाचे</a:t>
            </a:r>
            <a:r>
              <a:rPr lang="en-IN" sz="2800" dirty="0" smtClean="0"/>
              <a:t> </a:t>
            </a:r>
            <a:r>
              <a:rPr lang="en-IN" sz="2800" dirty="0" err="1"/>
              <a:t>दिवसे</a:t>
            </a:r>
            <a:r>
              <a:rPr lang="en-IN" sz="2800" dirty="0"/>
              <a:t> </a:t>
            </a:r>
            <a:r>
              <a:rPr lang="en-IN" sz="2800" dirty="0" err="1" smtClean="0"/>
              <a:t>जे</a:t>
            </a:r>
            <a:r>
              <a:rPr lang="mr-IN" sz="2800" dirty="0" smtClean="0"/>
              <a:t>वि</a:t>
            </a:r>
            <a:r>
              <a:rPr lang="en-IN" sz="2800" dirty="0" err="1" smtClean="0"/>
              <a:t>ली</a:t>
            </a:r>
            <a:r>
              <a:rPr lang="en-IN" sz="2800" dirty="0" smtClean="0"/>
              <a:t> </a:t>
            </a:r>
            <a:r>
              <a:rPr lang="en-IN" sz="2800" dirty="0" err="1"/>
              <a:t>मावशी</a:t>
            </a:r>
            <a:r>
              <a:rPr lang="en-IN" sz="2800" dirty="0"/>
              <a:t> l </a:t>
            </a:r>
            <a:r>
              <a:rPr lang="en-IN" sz="2800" dirty="0" err="1"/>
              <a:t>मजला</a:t>
            </a:r>
            <a:r>
              <a:rPr lang="en-IN" sz="2800" dirty="0"/>
              <a:t> </a:t>
            </a:r>
            <a:r>
              <a:rPr lang="en-IN" sz="2800" dirty="0" err="1"/>
              <a:t>वेडी</a:t>
            </a:r>
            <a:r>
              <a:rPr lang="en-IN" sz="2800" dirty="0"/>
              <a:t> </a:t>
            </a:r>
            <a:r>
              <a:rPr lang="en-IN" sz="2800" dirty="0" err="1"/>
              <a:t>म्हणतां</a:t>
            </a:r>
            <a:r>
              <a:rPr lang="en-IN" sz="2800" dirty="0"/>
              <a:t> </a:t>
            </a:r>
            <a:r>
              <a:rPr lang="en-IN" sz="2800" dirty="0" err="1"/>
              <a:t>कैशी</a:t>
            </a:r>
            <a:r>
              <a:rPr lang="en-IN" sz="2800" dirty="0"/>
              <a:t> </a:t>
            </a:r>
            <a:r>
              <a:rPr lang="en-IN" sz="2800" dirty="0" err="1"/>
              <a:t>ll</a:t>
            </a:r>
            <a:r>
              <a:rPr lang="en-IN" sz="2800" dirty="0"/>
              <a:t> </a:t>
            </a:r>
          </a:p>
          <a:p>
            <a:pPr algn="ctr"/>
            <a:r>
              <a:rPr lang="en-IN" sz="2800" dirty="0"/>
              <a:t>   </a:t>
            </a:r>
            <a:r>
              <a:rPr lang="mr-IN" sz="2800" smtClean="0"/>
              <a:t> </a:t>
            </a:r>
            <a:r>
              <a:rPr lang="en-IN" sz="2800" smtClean="0"/>
              <a:t>संसार</a:t>
            </a:r>
            <a:r>
              <a:rPr lang="en-IN" sz="2800" dirty="0" smtClean="0"/>
              <a:t> </a:t>
            </a:r>
            <a:r>
              <a:rPr lang="en-IN" sz="2800" dirty="0" err="1"/>
              <a:t>करितां</a:t>
            </a:r>
            <a:r>
              <a:rPr lang="en-IN" sz="2800" dirty="0"/>
              <a:t> </a:t>
            </a:r>
            <a:r>
              <a:rPr lang="en-IN" sz="2800" dirty="0" err="1"/>
              <a:t>दगदगले</a:t>
            </a:r>
            <a:r>
              <a:rPr lang="en-IN" sz="2800" dirty="0"/>
              <a:t> </a:t>
            </a:r>
            <a:r>
              <a:rPr lang="en-IN" sz="2800" dirty="0" err="1"/>
              <a:t>मनीं</a:t>
            </a:r>
            <a:r>
              <a:rPr lang="en-IN" sz="2800" dirty="0"/>
              <a:t> l </a:t>
            </a:r>
            <a:r>
              <a:rPr lang="en-IN" sz="2800" dirty="0" err="1"/>
              <a:t>नंदा</a:t>
            </a:r>
            <a:r>
              <a:rPr lang="en-IN" sz="2800" dirty="0"/>
              <a:t> </a:t>
            </a:r>
            <a:r>
              <a:rPr lang="en-IN" sz="2800" dirty="0" err="1"/>
              <a:t>विकल्या</a:t>
            </a:r>
            <a:r>
              <a:rPr lang="en-IN" sz="2800" dirty="0"/>
              <a:t> </a:t>
            </a:r>
            <a:r>
              <a:rPr lang="en-IN" sz="2800" dirty="0" err="1"/>
              <a:t>चौघीजणी</a:t>
            </a:r>
            <a:r>
              <a:rPr lang="en-IN" sz="2800" dirty="0"/>
              <a:t> </a:t>
            </a:r>
            <a:r>
              <a:rPr lang="en-IN" sz="2800" dirty="0" err="1"/>
              <a:t>ll</a:t>
            </a:r>
            <a:endParaRPr lang="en-IN" sz="2800" dirty="0"/>
          </a:p>
          <a:p>
            <a:pPr algn="ctr"/>
            <a:r>
              <a:rPr lang="en-IN" sz="2800" dirty="0"/>
              <a:t>   </a:t>
            </a:r>
            <a:r>
              <a:rPr lang="en-IN" sz="2800" dirty="0" err="1"/>
              <a:t>एका</a:t>
            </a:r>
            <a:r>
              <a:rPr lang="en-IN" sz="2800" dirty="0"/>
              <a:t> </a:t>
            </a:r>
            <a:r>
              <a:rPr lang="en-IN" sz="2800" dirty="0" err="1"/>
              <a:t>जनार्दनीं</a:t>
            </a:r>
            <a:r>
              <a:rPr lang="en-IN" sz="2800" dirty="0"/>
              <a:t> </a:t>
            </a:r>
            <a:r>
              <a:rPr lang="en-IN" sz="2800" dirty="0" err="1"/>
              <a:t>संसार</a:t>
            </a:r>
            <a:r>
              <a:rPr lang="en-IN" sz="2800" dirty="0"/>
              <a:t> </a:t>
            </a:r>
            <a:r>
              <a:rPr lang="en-IN" sz="2800" dirty="0" err="1"/>
              <a:t>केला</a:t>
            </a:r>
            <a:r>
              <a:rPr lang="en-IN" sz="2800" dirty="0"/>
              <a:t> l </a:t>
            </a:r>
            <a:r>
              <a:rPr lang="en-IN" sz="2800" dirty="0" err="1" smtClean="0"/>
              <a:t>काम</a:t>
            </a:r>
            <a:r>
              <a:rPr lang="mr-IN" sz="2800" dirty="0" smtClean="0"/>
              <a:t> </a:t>
            </a:r>
            <a:r>
              <a:rPr lang="en-IN" sz="2800" dirty="0" err="1" smtClean="0"/>
              <a:t>क्रोध</a:t>
            </a:r>
            <a:r>
              <a:rPr lang="en-IN" sz="2800" dirty="0" smtClean="0"/>
              <a:t> </a:t>
            </a:r>
            <a:r>
              <a:rPr lang="en-IN" sz="2800" dirty="0" err="1"/>
              <a:t>देशोधडी</a:t>
            </a:r>
            <a:r>
              <a:rPr lang="en-IN" sz="2800" dirty="0"/>
              <a:t> </a:t>
            </a:r>
            <a:r>
              <a:rPr lang="en-IN" sz="2800" dirty="0" err="1"/>
              <a:t>गेला</a:t>
            </a:r>
            <a:r>
              <a:rPr lang="en-IN" sz="2800" dirty="0"/>
              <a:t> </a:t>
            </a:r>
            <a:r>
              <a:rPr lang="en-IN" sz="2800" dirty="0" err="1" smtClean="0"/>
              <a:t>ll</a:t>
            </a:r>
            <a:endParaRPr lang="mr-IN" sz="2800" dirty="0" smtClean="0"/>
          </a:p>
          <a:p>
            <a:pPr algn="ctr"/>
            <a:r>
              <a:rPr lang="en-US" sz="8000" dirty="0">
                <a:solidFill>
                  <a:srgbClr val="FFFF00"/>
                </a:solidFill>
                <a:latin typeface="Gul-10Bold" pitchFamily="2" charset="0"/>
              </a:rPr>
              <a:t>/</a:t>
            </a:r>
            <a:r>
              <a:rPr lang="en-US" sz="8000" dirty="0" err="1">
                <a:solidFill>
                  <a:srgbClr val="FFFF00"/>
                </a:solidFill>
                <a:latin typeface="Gul-10Bold" pitchFamily="2" charset="0"/>
              </a:rPr>
              <a:t>kU;okn</a:t>
            </a:r>
            <a:endParaRPr lang="mr-IN" sz="8000" dirty="0" smtClean="0">
              <a:solidFill>
                <a:srgbClr val="FFFF00"/>
              </a:solidFill>
            </a:endParaRP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61416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>
        <p14:ripple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8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8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8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8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8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8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8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8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273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Gul-10Bold</vt:lpstr>
      <vt:lpstr>Kruti Dev 010</vt:lpstr>
      <vt:lpstr>Mangal</vt:lpstr>
      <vt:lpstr>Wingdings</vt:lpstr>
      <vt:lpstr>Office Theme</vt:lpstr>
      <vt:lpstr>            egkRek Qqys egkfo|ky;] fduxkao  ता. अहमदपूर जि. लातूर  मराठी-विभाग                                                          – प्रा. भारत भ. भदाडे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महात्मा फुले महाविद्यालय,किनगाव ता.अहमदपूर जि.लातूर मराठी-विभाग</dc:title>
  <dc:creator>Administrator</dc:creator>
  <cp:lastModifiedBy>ADMIN</cp:lastModifiedBy>
  <cp:revision>80</cp:revision>
  <dcterms:created xsi:type="dcterms:W3CDTF">2017-12-28T08:01:32Z</dcterms:created>
  <dcterms:modified xsi:type="dcterms:W3CDTF">2017-12-28T15:23:41Z</dcterms:modified>
</cp:coreProperties>
</file>