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D4D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241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341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71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96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9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083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927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806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314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569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89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872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468">
              <a:srgbClr val="B1BF9C"/>
            </a:gs>
            <a:gs pos="80000">
              <a:srgbClr val="819282"/>
            </a:gs>
            <a:gs pos="36000">
              <a:schemeClr val="accent3">
                <a:lumMod val="50000"/>
              </a:schemeClr>
            </a:gs>
            <a:gs pos="68142">
              <a:srgbClr val="A70C89"/>
            </a:gs>
            <a:gs pos="50000">
              <a:srgbClr val="CC0099"/>
            </a:gs>
            <a:gs pos="88000">
              <a:srgbClr val="00B050"/>
            </a:gs>
            <a:gs pos="9000">
              <a:srgbClr val="00B0F0"/>
            </a:gs>
            <a:gs pos="2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068" y="618185"/>
            <a:ext cx="9749307" cy="4295103"/>
          </a:xfrm>
          <a:solidFill>
            <a:schemeClr val="accent5">
              <a:lumMod val="50000"/>
            </a:schemeClr>
          </a:solidFill>
          <a:ln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IN" sz="4000" dirty="0" smtClean="0"/>
              <a:t/>
            </a:r>
            <a:br>
              <a:rPr lang="en-IN" sz="4000" dirty="0" smtClean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egkRek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Qqys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egkfo|ky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;]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fduxkao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/>
            </a:r>
            <a:b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</a:b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ता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अहमदपूर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जि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लातूर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IN" sz="36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IN" sz="53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मराठी-विभाग</a:t>
            </a:r>
            <a:r>
              <a:rPr lang="en-IN" sz="53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mr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mr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                                                           </a:t>
            </a:r>
            <a:r>
              <a:rPr lang="en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–</a:t>
            </a:r>
            <a:r>
              <a:rPr lang="mr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प्रा. भारत भदाडे</a:t>
            </a:r>
            <a:r>
              <a:rPr lang="en-IN" sz="40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40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en-IN" sz="4000" dirty="0">
              <a:ln w="9525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65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5000">
        <p15:prstTrans prst="fracture"/>
        <p:sndAc>
          <p:stSnd>
            <p:snd r:embed="rId2" name="arrow.wav"/>
          </p:stSnd>
        </p:sndAc>
      </p:transition>
    </mc:Choice>
    <mc:Fallback xmlns="">
      <p:transition spd="slow" advClick="0" advTm="5000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1" y="276066"/>
            <a:ext cx="10705513" cy="6124754"/>
          </a:xfrm>
          <a:prstGeom prst="rect">
            <a:avLst/>
          </a:prstGeom>
          <a:solidFill>
            <a:srgbClr val="92D050">
              <a:alpha val="63000"/>
            </a:srgbClr>
          </a:solidFill>
        </p:spPr>
        <p:txBody>
          <a:bodyPr wrap="square" rtlCol="0" anchor="ctr">
            <a:spAutoFit/>
          </a:bodyPr>
          <a:lstStyle/>
          <a:p>
            <a:pPr lvl="0"/>
            <a:endParaRPr lang="en-IN" sz="3200" dirty="0" smtClean="0">
              <a:solidFill>
                <a:srgbClr val="00B0F0"/>
              </a:solidFill>
              <a:latin typeface="Kruti Dev 01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Kruti Dev 010" pitchFamily="2" charset="0"/>
              </a:rPr>
              <a:t>yksdlkfgR;kps</a:t>
            </a:r>
            <a:r>
              <a:rPr lang="en-US" sz="4000" b="1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Kruti Dev 010" pitchFamily="2" charset="0"/>
              </a:rPr>
              <a:t>Lo#i</a:t>
            </a:r>
            <a:r>
              <a:rPr lang="en-US" sz="4000" b="1" dirty="0" smtClean="0">
                <a:solidFill>
                  <a:srgbClr val="FFFF00"/>
                </a:solidFill>
                <a:latin typeface="Kruti Dev 010" pitchFamily="2" charset="0"/>
              </a:rPr>
              <a:t> o </a:t>
            </a:r>
            <a:r>
              <a:rPr lang="en-US" sz="4000" b="1" dirty="0" err="1" smtClean="0">
                <a:solidFill>
                  <a:srgbClr val="FFFF00"/>
                </a:solidFill>
                <a:latin typeface="Kruti Dev 010" pitchFamily="2" charset="0"/>
              </a:rPr>
              <a:t>O;kIrh</a:t>
            </a:r>
            <a:endParaRPr lang="en-IN" sz="4000" b="1" dirty="0" smtClean="0">
              <a:solidFill>
                <a:srgbClr val="FFFF00"/>
              </a:solidFill>
              <a:latin typeface="Kruti Dev 01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Kruti Dev 010" pitchFamily="2" charset="0"/>
              </a:rPr>
              <a:t>yksdlkfgR;kP;k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O;k</a:t>
            </a:r>
            <a:r>
              <a:rPr lang="en-US" sz="3200" dirty="0">
                <a:latin typeface="Kruti Dev 010" pitchFamily="2" charset="0"/>
              </a:rPr>
              <a:t>[;k</a:t>
            </a:r>
            <a:r>
              <a:rPr lang="en-US" sz="3200" dirty="0" smtClean="0">
                <a:latin typeface="Kruti Dev 010" pitchFamily="2" charset="0"/>
              </a:rPr>
              <a:t>%&amp;</a:t>
            </a:r>
            <a:r>
              <a:rPr lang="en-US" sz="3200" dirty="0">
                <a:latin typeface="Kruti Dev 010" pitchFamily="2" charset="0"/>
              </a:rPr>
              <a:t> 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QkWLVj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%&amp; *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yksdlkfgR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;*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gk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'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kCn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yofpd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vlwu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R;kr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CC0099"/>
                </a:solidFill>
                <a:latin typeface="Kruti Dev 010" pitchFamily="2" charset="0"/>
              </a:rPr>
              <a:t>yksdlewgkP;k</a:t>
            </a:r>
            <a:r>
              <a:rPr lang="en-US" sz="3200" dirty="0" smtClean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vfyf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[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kr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fdaok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ekSf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[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kd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Lo#ikP;k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Hkk"kkfo"dkjkapk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lekos’k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gksrks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^-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nSordFkk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]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dFkkxhrs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] </a:t>
            </a:r>
            <a:r>
              <a:rPr lang="en-US" sz="3200" dirty="0" err="1" smtClean="0">
                <a:solidFill>
                  <a:srgbClr val="CC0099"/>
                </a:solidFill>
                <a:latin typeface="Kruti Dev 010" pitchFamily="2" charset="0"/>
              </a:rPr>
              <a:t>vk</a:t>
            </a:r>
            <a:r>
              <a:rPr lang="en-US" sz="3200" dirty="0" smtClean="0">
                <a:solidFill>
                  <a:srgbClr val="CC0099"/>
                </a:solidFill>
                <a:latin typeface="Kruti Dev 010" pitchFamily="2" charset="0"/>
              </a:rPr>
              <a:t>[;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kf;dk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]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yksddFkk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;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kauk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R;kr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vxzLFkku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vlrs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- </a:t>
            </a:r>
            <a:r>
              <a:rPr lang="en-US" sz="3200" dirty="0" err="1" smtClean="0">
                <a:solidFill>
                  <a:srgbClr val="CC0099"/>
                </a:solidFill>
                <a:latin typeface="Kruti Dev 010" pitchFamily="2" charset="0"/>
              </a:rPr>
              <a:t>izgsfydk</a:t>
            </a:r>
            <a:r>
              <a:rPr lang="en-US" sz="3200" dirty="0" smtClean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] rkyxhrs¼cMcMxhrs½ Eg.kh]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yksdxhrs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rlsp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yksdfo’okl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o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yksdHkzae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;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kapkgh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yksdlkfgR;kr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varHkkZo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dsyk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vkgs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- </a:t>
            </a:r>
            <a:r>
              <a:rPr lang="en-US" sz="3200" dirty="0" err="1" smtClean="0">
                <a:solidFill>
                  <a:srgbClr val="CC0099"/>
                </a:solidFill>
                <a:latin typeface="Kruti Dev 010" pitchFamily="2" charset="0"/>
              </a:rPr>
              <a:t>ikjaifjd</a:t>
            </a:r>
            <a:r>
              <a:rPr lang="en-US" sz="3200" dirty="0" smtClean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[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ksG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]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mRlo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]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rksMxs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]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psVwd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;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kapkgh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lekos’k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dsyk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Kruti Dev 010" pitchFamily="2" charset="0"/>
              </a:rPr>
              <a:t>vkgs</a:t>
            </a:r>
            <a:r>
              <a:rPr lang="en-US" sz="3200" dirty="0">
                <a:solidFill>
                  <a:srgbClr val="CC0099"/>
                </a:solidFill>
                <a:latin typeface="Kruti Dev 010" pitchFamily="2" charset="0"/>
              </a:rPr>
              <a:t>-</a:t>
            </a:r>
            <a:endParaRPr lang="en-IN" sz="3200" dirty="0">
              <a:solidFill>
                <a:srgbClr val="CC0099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Kruti Dev 010" pitchFamily="2" charset="0"/>
              </a:rPr>
              <a:t>xkLVj</a:t>
            </a:r>
            <a:r>
              <a:rPr lang="en-US" sz="3200" dirty="0">
                <a:latin typeface="Kruti Dev 010" pitchFamily="2" charset="0"/>
              </a:rPr>
              <a:t> %&amp; </a:t>
            </a:r>
            <a:r>
              <a:rPr lang="en-US" sz="3200" dirty="0" err="1">
                <a:latin typeface="Kruti Dev 010" pitchFamily="2" charset="0"/>
              </a:rPr>
              <a:t>yksdlkfgR</a:t>
            </a:r>
            <a:r>
              <a:rPr lang="en-US" sz="3200" dirty="0">
                <a:latin typeface="Kruti Dev 010" pitchFamily="2" charset="0"/>
              </a:rPr>
              <a:t>; </a:t>
            </a:r>
            <a:r>
              <a:rPr lang="en-US" sz="3200" dirty="0" err="1">
                <a:latin typeface="Kruti Dev 010" pitchFamily="2" charset="0"/>
              </a:rPr>
              <a:t>gs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yksdkaP;k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laLd`rhpk</a:t>
            </a:r>
            <a:r>
              <a:rPr lang="en-US" sz="3200" dirty="0">
                <a:latin typeface="Kruti Dev 010" pitchFamily="2" charset="0"/>
              </a:rPr>
              <a:t> ,d </a:t>
            </a:r>
            <a:r>
              <a:rPr lang="en-US" sz="3200" dirty="0" err="1">
                <a:latin typeface="Kruti Dev 010" pitchFamily="2" charset="0"/>
              </a:rPr>
              <a:t>egRokpk</a:t>
            </a:r>
            <a:r>
              <a:rPr lang="en-US" sz="3200" dirty="0">
                <a:latin typeface="Kruti Dev 010" pitchFamily="2" charset="0"/>
              </a:rPr>
              <a:t> ,d ?</a:t>
            </a:r>
            <a:r>
              <a:rPr lang="en-US" sz="3200" dirty="0" err="1">
                <a:latin typeface="Kruti Dev 010" pitchFamily="2" charset="0"/>
              </a:rPr>
              <a:t>kVd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vlwu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rks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yksdkadMwu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fopkjiwoZd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fdaok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vtkurk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lajf</a:t>
            </a:r>
            <a:r>
              <a:rPr lang="en-US" sz="3200" dirty="0">
                <a:latin typeface="Kruti Dev 010" pitchFamily="2" charset="0"/>
              </a:rPr>
              <a:t>{</a:t>
            </a:r>
            <a:r>
              <a:rPr lang="en-US" sz="3200" dirty="0" err="1">
                <a:latin typeface="Kruti Dev 010" pitchFamily="2" charset="0"/>
              </a:rPr>
              <a:t>kyk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tkrks</a:t>
            </a:r>
            <a:r>
              <a:rPr lang="en-US" sz="3200" dirty="0">
                <a:latin typeface="Kruti Dev 010" pitchFamily="2" charset="0"/>
              </a:rPr>
              <a:t>- </a:t>
            </a:r>
            <a:r>
              <a:rPr lang="en-US" sz="3200" dirty="0" err="1">
                <a:latin typeface="Kruti Dev 010" pitchFamily="2" charset="0"/>
              </a:rPr>
              <a:t>yksdlkfgR;k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ykSdhd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ijaijkapk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fu</a:t>
            </a:r>
            <a:r>
              <a:rPr lang="en-US" sz="3200" dirty="0">
                <a:latin typeface="Kruti Dev 010" pitchFamily="2" charset="0"/>
              </a:rPr>
              <a:t>/</a:t>
            </a:r>
            <a:r>
              <a:rPr lang="en-US" sz="3200" dirty="0" err="1">
                <a:latin typeface="Kruti Dev 010" pitchFamily="2" charset="0"/>
              </a:rPr>
              <a:t>kh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vlrs</a:t>
            </a:r>
            <a:r>
              <a:rPr lang="en-US" sz="3200" dirty="0">
                <a:latin typeface="Kruti Dev 010" pitchFamily="2" charset="0"/>
              </a:rPr>
              <a:t>- </a:t>
            </a:r>
            <a:endParaRPr lang="en-IN" sz="32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2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00B0F0"/>
            </a:gs>
            <a:gs pos="49000">
              <a:srgbClr val="00B0F0"/>
            </a:gs>
            <a:gs pos="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827" y="268614"/>
            <a:ext cx="11240087" cy="61863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400" b="1" dirty="0" err="1">
                <a:solidFill>
                  <a:srgbClr val="FF0000"/>
                </a:solidFill>
                <a:latin typeface="Kruti Dev 010" pitchFamily="2" charset="0"/>
              </a:rPr>
              <a:t>yksdlkfgR;kph</a:t>
            </a:r>
            <a:r>
              <a:rPr lang="en-US" sz="4400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Kruti Dev 010" pitchFamily="2" charset="0"/>
              </a:rPr>
              <a:t>izeq</a:t>
            </a:r>
            <a:r>
              <a:rPr lang="en-US" sz="4400" b="1" dirty="0">
                <a:solidFill>
                  <a:srgbClr val="FF0000"/>
                </a:solidFill>
                <a:latin typeface="Kruti Dev 010" pitchFamily="2" charset="0"/>
              </a:rPr>
              <a:t>[k </a:t>
            </a:r>
            <a:r>
              <a:rPr lang="en-US" sz="4400" b="1" dirty="0" smtClean="0">
                <a:solidFill>
                  <a:srgbClr val="FF0000"/>
                </a:solidFill>
                <a:latin typeface="Kruti Dev 010" pitchFamily="2" charset="0"/>
              </a:rPr>
              <a:t>y{</a:t>
            </a:r>
            <a:r>
              <a:rPr lang="en-US" sz="4400" b="1" dirty="0" err="1" smtClean="0">
                <a:solidFill>
                  <a:srgbClr val="FF0000"/>
                </a:solidFill>
                <a:latin typeface="Kruti Dev 010" pitchFamily="2" charset="0"/>
              </a:rPr>
              <a:t>k.ks</a:t>
            </a:r>
            <a:r>
              <a:rPr lang="en-US" sz="4400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Kruti Dev 010" pitchFamily="2" charset="0"/>
              </a:rPr>
              <a:t>%&amp;</a:t>
            </a:r>
            <a:endParaRPr lang="en-IN" sz="4400" b="1" dirty="0">
              <a:solidFill>
                <a:srgbClr val="FF0000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yksdlkfgR</a:t>
            </a:r>
            <a:r>
              <a:rPr lang="en-US" sz="3200" dirty="0">
                <a:latin typeface="Kruti Dev 010" pitchFamily="2" charset="0"/>
              </a:rPr>
              <a:t>; </a:t>
            </a:r>
            <a:r>
              <a:rPr lang="en-US" sz="3200" dirty="0" err="1">
                <a:latin typeface="Kruti Dev 010" pitchFamily="2" charset="0"/>
              </a:rPr>
              <a:t>ekSf</a:t>
            </a:r>
            <a:r>
              <a:rPr lang="en-US" sz="3200" dirty="0">
                <a:latin typeface="Kruti Dev 010" pitchFamily="2" charset="0"/>
              </a:rPr>
              <a:t>[</a:t>
            </a:r>
            <a:r>
              <a:rPr lang="en-US" sz="3200" dirty="0" err="1">
                <a:latin typeface="Kruti Dev 010" pitchFamily="2" charset="0"/>
              </a:rPr>
              <a:t>kd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fdaok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vfyf</a:t>
            </a:r>
            <a:r>
              <a:rPr lang="en-US" sz="3200" dirty="0">
                <a:latin typeface="Kruti Dev 010" pitchFamily="2" charset="0"/>
              </a:rPr>
              <a:t>[</a:t>
            </a:r>
            <a:r>
              <a:rPr lang="en-US" sz="3200" dirty="0" err="1">
                <a:latin typeface="Kruti Dev 010" pitchFamily="2" charset="0"/>
              </a:rPr>
              <a:t>kr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Lo#ikr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vlrs</a:t>
            </a:r>
            <a:r>
              <a:rPr lang="en-US" sz="3200" dirty="0">
                <a:latin typeface="Kruti Dev 010" pitchFamily="2" charset="0"/>
              </a:rPr>
              <a:t>-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rs</a:t>
            </a:r>
            <a:r>
              <a:rPr lang="en-US" sz="3200" dirty="0">
                <a:latin typeface="Kruti Dev 010" pitchFamily="2" charset="0"/>
              </a:rPr>
              <a:t> ,</a:t>
            </a:r>
            <a:r>
              <a:rPr lang="en-US" sz="3200" dirty="0" err="1">
                <a:latin typeface="Kruti Dev 010" pitchFamily="2" charset="0"/>
              </a:rPr>
              <a:t>dk</a:t>
            </a:r>
            <a:r>
              <a:rPr lang="en-US" sz="3200" dirty="0">
                <a:latin typeface="Kruti Dev 010" pitchFamily="2" charset="0"/>
              </a:rPr>
              <a:t> fi&lt;</a:t>
            </a:r>
            <a:r>
              <a:rPr lang="en-US" sz="3200" dirty="0" err="1">
                <a:latin typeface="Kruti Dev 010" pitchFamily="2" charset="0"/>
              </a:rPr>
              <a:t>hiklwu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nqlÚ;k</a:t>
            </a:r>
            <a:r>
              <a:rPr lang="en-US" sz="3200" dirty="0">
                <a:latin typeface="Kruti Dev 010" pitchFamily="2" charset="0"/>
              </a:rPr>
              <a:t> fi&lt;</a:t>
            </a:r>
            <a:r>
              <a:rPr lang="en-US" sz="3200" dirty="0" err="1">
                <a:latin typeface="Kruti Dev 010" pitchFamily="2" charset="0"/>
              </a:rPr>
              <a:t>hi;Zaar</a:t>
            </a:r>
            <a:r>
              <a:rPr lang="en-US" sz="3200" dirty="0">
                <a:latin typeface="Kruti Dev 010" pitchFamily="2" charset="0"/>
              </a:rPr>
              <a:t> ;k </a:t>
            </a:r>
            <a:r>
              <a:rPr lang="en-US" sz="3200" dirty="0" err="1">
                <a:latin typeface="Kruti Dev 010" pitchFamily="2" charset="0"/>
              </a:rPr>
              <a:t>izek.ks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pkyr</a:t>
            </a:r>
            <a:r>
              <a:rPr lang="en-US" sz="3200" dirty="0">
                <a:latin typeface="Kruti Dev 010" pitchFamily="2" charset="0"/>
              </a:rPr>
              <a:t> ;</a:t>
            </a:r>
            <a:r>
              <a:rPr lang="en-US" sz="3200" dirty="0" err="1">
                <a:latin typeface="Kruti Dev 010" pitchFamily="2" charset="0"/>
              </a:rPr>
              <a:t>srs</a:t>
            </a:r>
            <a:r>
              <a:rPr lang="en-US" sz="3200" dirty="0">
                <a:latin typeface="Kruti Dev 010" pitchFamily="2" charset="0"/>
              </a:rPr>
              <a:t>-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Kruti Dev 010" pitchFamily="2" charset="0"/>
              </a:rPr>
              <a:t>ikjaifjdrk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yksdlkfgR;kpk</a:t>
            </a:r>
            <a:r>
              <a:rPr lang="en-US" sz="3200" dirty="0">
                <a:latin typeface="Kruti Dev 010" pitchFamily="2" charset="0"/>
              </a:rPr>
              <a:t> ,d </a:t>
            </a:r>
            <a:r>
              <a:rPr lang="en-US" sz="3200" dirty="0" err="1">
                <a:latin typeface="Kruti Dev 010" pitchFamily="2" charset="0"/>
              </a:rPr>
              <a:t>egRokpk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fo’ks"k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vlrks</a:t>
            </a:r>
            <a:r>
              <a:rPr lang="en-US" sz="3200" dirty="0">
                <a:latin typeface="Kruti Dev 010" pitchFamily="2" charset="0"/>
              </a:rPr>
              <a:t>- 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yksdlkfgR;krwu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lthoko’ks"kkps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n’kZu</a:t>
            </a:r>
            <a:r>
              <a:rPr lang="en-US" sz="3200" dirty="0">
                <a:latin typeface="Kruti Dev 010" pitchFamily="2" charset="0"/>
              </a:rPr>
              <a:t> ?</a:t>
            </a:r>
            <a:r>
              <a:rPr lang="en-US" sz="3200" dirty="0" err="1">
                <a:latin typeface="Kruti Dev 010" pitchFamily="2" charset="0"/>
              </a:rPr>
              <a:t>kMrs</a:t>
            </a:r>
            <a:r>
              <a:rPr lang="en-US" sz="3200" dirty="0">
                <a:latin typeface="Kruti Dev 010" pitchFamily="2" charset="0"/>
              </a:rPr>
              <a:t>-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yksdlkfgR</a:t>
            </a:r>
            <a:r>
              <a:rPr lang="en-US" sz="3200" dirty="0">
                <a:latin typeface="Kruti Dev 010" pitchFamily="2" charset="0"/>
              </a:rPr>
              <a:t>; </a:t>
            </a:r>
            <a:r>
              <a:rPr lang="en-US" sz="3200" dirty="0" err="1">
                <a:latin typeface="Kruti Dev 010" pitchFamily="2" charset="0"/>
              </a:rPr>
              <a:t>gs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yksdleqgkps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fdaok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lekt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xVkps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vlrs</a:t>
            </a:r>
            <a:r>
              <a:rPr lang="en-US" sz="3200" dirty="0">
                <a:latin typeface="Kruti Dev 010" pitchFamily="2" charset="0"/>
              </a:rPr>
              <a:t>-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yksdlkghR;krwu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yksdlaLd`rhpk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vkfo"dkj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gksrks</a:t>
            </a:r>
            <a:r>
              <a:rPr lang="en-US" sz="3200" dirty="0">
                <a:latin typeface="Kruti Dev 010" pitchFamily="2" charset="0"/>
              </a:rPr>
              <a:t>-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yksdlkfgR</a:t>
            </a:r>
            <a:r>
              <a:rPr lang="en-US" sz="3200" dirty="0">
                <a:latin typeface="Kruti Dev 010" pitchFamily="2" charset="0"/>
              </a:rPr>
              <a:t>; </a:t>
            </a:r>
            <a:r>
              <a:rPr lang="en-US" sz="3200" dirty="0" err="1">
                <a:latin typeface="Kruti Dev 010" pitchFamily="2" charset="0"/>
              </a:rPr>
              <a:t>gs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yksdekulkpk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vkfo"dkj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vlrs</a:t>
            </a:r>
            <a:r>
              <a:rPr lang="en-US" sz="3200" dirty="0">
                <a:latin typeface="Kruti Dev 010" pitchFamily="2" charset="0"/>
              </a:rPr>
              <a:t>-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yksdlkfgR</a:t>
            </a:r>
            <a:r>
              <a:rPr lang="en-US" sz="3200" dirty="0">
                <a:latin typeface="Kruti Dev 010" pitchFamily="2" charset="0"/>
              </a:rPr>
              <a:t>; </a:t>
            </a:r>
            <a:r>
              <a:rPr lang="en-US" sz="3200" dirty="0" err="1">
                <a:latin typeface="Kruti Dev 010" pitchFamily="2" charset="0"/>
              </a:rPr>
              <a:t>gs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HkkSfrd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fdaok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eukse</a:t>
            </a:r>
            <a:r>
              <a:rPr lang="en-US" sz="3200" dirty="0">
                <a:latin typeface="Kruti Dev 010" pitchFamily="2" charset="0"/>
              </a:rPr>
              <a:t>; </a:t>
            </a:r>
            <a:r>
              <a:rPr lang="en-US" sz="3200" dirty="0" err="1">
                <a:latin typeface="Kruti Dev 010" pitchFamily="2" charset="0"/>
              </a:rPr>
              <a:t>Lo#ikr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vlrs</a:t>
            </a:r>
            <a:r>
              <a:rPr lang="en-US" sz="3200" dirty="0">
                <a:latin typeface="Kruti Dev 010" pitchFamily="2" charset="0"/>
              </a:rPr>
              <a:t>-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yksdlkfgR;krwu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ijaijk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fVdfo.ks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vkf.k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iqu#Tthfor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dj.ks</a:t>
            </a:r>
            <a:r>
              <a:rPr lang="en-US" sz="3200" dirty="0">
                <a:latin typeface="Kruti Dev 010" pitchFamily="2" charset="0"/>
              </a:rPr>
              <a:t> ;k </a:t>
            </a:r>
            <a:r>
              <a:rPr lang="en-US" sz="3200" dirty="0" err="1">
                <a:latin typeface="Kruti Dev 010" pitchFamily="2" charset="0"/>
              </a:rPr>
              <a:t>fdz;k</a:t>
            </a:r>
            <a:r>
              <a:rPr lang="en-US" sz="3200" dirty="0">
                <a:latin typeface="Kruti Dev 010" pitchFamily="2" charset="0"/>
              </a:rPr>
              <a:t> ?</a:t>
            </a:r>
            <a:r>
              <a:rPr lang="en-US" sz="3200" dirty="0" err="1">
                <a:latin typeface="Kruti Dev 010" pitchFamily="2" charset="0"/>
              </a:rPr>
              <a:t>kMrkr</a:t>
            </a:r>
            <a:r>
              <a:rPr lang="en-US" sz="3200" dirty="0">
                <a:latin typeface="Kruti Dev 010" pitchFamily="2" charset="0"/>
              </a:rPr>
              <a:t>- 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yksdlkfgR;krwu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ykSfdd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Kku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feGrs</a:t>
            </a:r>
            <a:r>
              <a:rPr lang="en-US" sz="3200" dirty="0">
                <a:latin typeface="Kruti Dev 010" pitchFamily="2" charset="0"/>
              </a:rPr>
              <a:t>-</a:t>
            </a:r>
            <a:endParaRPr lang="en-IN" sz="32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Kruti Dev 010" pitchFamily="2" charset="0"/>
              </a:rPr>
              <a:t>yksdlkfgR</a:t>
            </a:r>
            <a:r>
              <a:rPr lang="en-US" sz="3200" dirty="0">
                <a:latin typeface="Kruti Dev 010" pitchFamily="2" charset="0"/>
              </a:rPr>
              <a:t>; </a:t>
            </a:r>
            <a:r>
              <a:rPr lang="en-US" sz="3200" dirty="0" err="1">
                <a:latin typeface="Kruti Dev 010" pitchFamily="2" charset="0"/>
              </a:rPr>
              <a:t>gs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dyk</a:t>
            </a:r>
            <a:r>
              <a:rPr lang="en-US" sz="3200" dirty="0">
                <a:latin typeface="Kruti Dev 010" pitchFamily="2" charset="0"/>
              </a:rPr>
              <a:t>] ok³e;kps L=</a:t>
            </a:r>
            <a:r>
              <a:rPr lang="en-US" sz="3200" dirty="0" err="1">
                <a:latin typeface="Kruti Dev 010" pitchFamily="2" charset="0"/>
              </a:rPr>
              <a:t>ksr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vlrs</a:t>
            </a:r>
            <a:r>
              <a:rPr lang="en-US" sz="3200" dirty="0">
                <a:latin typeface="Kruti Dev 010" pitchFamily="2" charset="0"/>
              </a:rPr>
              <a:t>-</a:t>
            </a:r>
            <a:endParaRPr lang="en-IN" sz="32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flas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4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4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4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4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4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4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4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4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4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00B0F0"/>
            </a:gs>
            <a:gs pos="77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358" y="289071"/>
            <a:ext cx="11849100" cy="63094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 err="1" smtClean="0">
                <a:solidFill>
                  <a:srgbClr val="FFFF00"/>
                </a:solidFill>
                <a:latin typeface="Kruti Dev 010" pitchFamily="2" charset="0"/>
              </a:rPr>
              <a:t>yksdlkfgR;kph</a:t>
            </a:r>
            <a:r>
              <a:rPr lang="en-US" sz="4800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Kruti Dev 010" pitchFamily="2" charset="0"/>
              </a:rPr>
              <a:t>O;kIrh</a:t>
            </a:r>
            <a:r>
              <a:rPr lang="en-US" sz="4800" dirty="0" smtClean="0">
                <a:solidFill>
                  <a:srgbClr val="FFFF00"/>
                </a:solidFill>
                <a:latin typeface="Kruti Dev 010" pitchFamily="2" charset="0"/>
              </a:rPr>
              <a:t>%&amp;</a:t>
            </a:r>
          </a:p>
          <a:p>
            <a:endParaRPr lang="en-IN" sz="4800" dirty="0">
              <a:solidFill>
                <a:srgbClr val="FFFF00"/>
              </a:solidFill>
              <a:latin typeface="Kruti Dev 010" pitchFamily="2" charset="0"/>
            </a:endParaRPr>
          </a:p>
          <a:p>
            <a:r>
              <a:rPr lang="en-US" sz="3600" dirty="0" smtClean="0">
                <a:solidFill>
                  <a:srgbClr val="CC0099"/>
                </a:solidFill>
                <a:latin typeface="Kruti Dev 010" pitchFamily="2" charset="0"/>
              </a:rPr>
              <a:t>v- </a:t>
            </a:r>
            <a:r>
              <a:rPr lang="en-US" sz="4400" dirty="0" err="1">
                <a:solidFill>
                  <a:srgbClr val="CC0099"/>
                </a:solidFill>
                <a:latin typeface="Kruti Dev 010" pitchFamily="2" charset="0"/>
              </a:rPr>
              <a:t>ekSf</a:t>
            </a:r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[</a:t>
            </a:r>
            <a:r>
              <a:rPr lang="en-US" sz="4400" dirty="0" err="1">
                <a:solidFill>
                  <a:srgbClr val="CC0099"/>
                </a:solidFill>
                <a:latin typeface="Kruti Dev 010" pitchFamily="2" charset="0"/>
              </a:rPr>
              <a:t>kd</a:t>
            </a:r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4400" dirty="0" err="1" smtClean="0">
                <a:solidFill>
                  <a:srgbClr val="CC0099"/>
                </a:solidFill>
                <a:latin typeface="Kruti Dev 010" pitchFamily="2" charset="0"/>
              </a:rPr>
              <a:t>vkfo"dkj</a:t>
            </a:r>
            <a:r>
              <a:rPr lang="en-US" sz="4400" dirty="0" smtClean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4400" dirty="0">
                <a:solidFill>
                  <a:srgbClr val="CC0099"/>
                </a:solidFill>
                <a:latin typeface="+mj-lt"/>
              </a:rPr>
              <a:t>(Oral Expression)</a:t>
            </a:r>
            <a:endParaRPr lang="en-IN" sz="4400" dirty="0">
              <a:solidFill>
                <a:srgbClr val="CC0099"/>
              </a:solidFill>
              <a:latin typeface="+mj-lt"/>
            </a:endParaRPr>
          </a:p>
          <a:p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c- </a:t>
            </a:r>
            <a:r>
              <a:rPr lang="en-US" sz="4400" dirty="0" err="1">
                <a:solidFill>
                  <a:srgbClr val="CC0099"/>
                </a:solidFill>
                <a:latin typeface="Kruti Dev 010" pitchFamily="2" charset="0"/>
              </a:rPr>
              <a:t>HkkSfrd</a:t>
            </a:r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4400" dirty="0" err="1">
                <a:solidFill>
                  <a:srgbClr val="CC0099"/>
                </a:solidFill>
                <a:latin typeface="Kruti Dev 010" pitchFamily="2" charset="0"/>
              </a:rPr>
              <a:t>laLd`rh</a:t>
            </a:r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4400" dirty="0">
                <a:solidFill>
                  <a:srgbClr val="CC0099"/>
                </a:solidFill>
                <a:latin typeface="+mj-lt"/>
              </a:rPr>
              <a:t>(Material Culture)</a:t>
            </a:r>
            <a:endParaRPr lang="en-IN" sz="4400" dirty="0">
              <a:solidFill>
                <a:srgbClr val="CC0099"/>
              </a:solidFill>
              <a:latin typeface="+mj-lt"/>
            </a:endParaRPr>
          </a:p>
          <a:p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d- </a:t>
            </a:r>
            <a:r>
              <a:rPr lang="en-US" sz="4400" dirty="0" err="1">
                <a:solidFill>
                  <a:srgbClr val="CC0099"/>
                </a:solidFill>
                <a:latin typeface="Kruti Dev 010" pitchFamily="2" charset="0"/>
              </a:rPr>
              <a:t>yksd</a:t>
            </a:r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#&lt;h] </a:t>
            </a:r>
            <a:r>
              <a:rPr lang="en-US" sz="4400" dirty="0" err="1">
                <a:solidFill>
                  <a:srgbClr val="CC0099"/>
                </a:solidFill>
                <a:latin typeface="Kruti Dev 010" pitchFamily="2" charset="0"/>
              </a:rPr>
              <a:t>fo</a:t>
            </a:r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/</a:t>
            </a:r>
            <a:r>
              <a:rPr lang="en-US" sz="4400" dirty="0" err="1">
                <a:solidFill>
                  <a:srgbClr val="CC0099"/>
                </a:solidFill>
                <a:latin typeface="Kruti Dev 010" pitchFamily="2" charset="0"/>
              </a:rPr>
              <a:t>kh</a:t>
            </a:r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] </a:t>
            </a:r>
            <a:r>
              <a:rPr lang="en-US" sz="4400" dirty="0" err="1" smtClean="0">
                <a:solidFill>
                  <a:srgbClr val="CC0099"/>
                </a:solidFill>
                <a:latin typeface="Kruti Dev 010" pitchFamily="2" charset="0"/>
              </a:rPr>
              <a:t>letqrh</a:t>
            </a:r>
            <a:r>
              <a:rPr lang="en-US" sz="4400" dirty="0" smtClean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4400" dirty="0" err="1">
                <a:solidFill>
                  <a:srgbClr val="CC0099"/>
                </a:solidFill>
                <a:latin typeface="Kruti Dev 010" pitchFamily="2" charset="0"/>
              </a:rPr>
              <a:t>bR;knh</a:t>
            </a:r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-</a:t>
            </a:r>
            <a:endParaRPr lang="en-IN" sz="4400" dirty="0">
              <a:solidFill>
                <a:srgbClr val="CC0099"/>
              </a:solidFill>
              <a:latin typeface="Kruti Dev 010" pitchFamily="2" charset="0"/>
            </a:endParaRPr>
          </a:p>
          <a:p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M- </a:t>
            </a:r>
            <a:r>
              <a:rPr lang="en-US" sz="4400" dirty="0" err="1" smtClean="0">
                <a:solidFill>
                  <a:srgbClr val="CC0099"/>
                </a:solidFill>
                <a:latin typeface="Kruti Dev 010" pitchFamily="2" charset="0"/>
              </a:rPr>
              <a:t>iz;ksxfl</a:t>
            </a:r>
            <a:r>
              <a:rPr lang="en-US" sz="4400" dirty="0" smtClean="0">
                <a:solidFill>
                  <a:srgbClr val="CC0099"/>
                </a:solidFill>
                <a:latin typeface="Kruti Dev 010" pitchFamily="2" charset="0"/>
              </a:rPr>
              <a:t>/n </a:t>
            </a:r>
            <a:r>
              <a:rPr lang="en-US" sz="4400" dirty="0" err="1">
                <a:solidFill>
                  <a:srgbClr val="CC0099"/>
                </a:solidFill>
                <a:latin typeface="Kruti Dev 010" pitchFamily="2" charset="0"/>
              </a:rPr>
              <a:t>yksddyk</a:t>
            </a:r>
            <a:r>
              <a:rPr lang="en-US" sz="44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4400" dirty="0">
                <a:solidFill>
                  <a:srgbClr val="CC0099"/>
                </a:solidFill>
                <a:latin typeface="+mj-lt"/>
              </a:rPr>
              <a:t>(Performing folk-Art</a:t>
            </a:r>
            <a:r>
              <a:rPr lang="en-US" sz="4400" dirty="0" smtClean="0">
                <a:solidFill>
                  <a:srgbClr val="CC0099"/>
                </a:solidFill>
                <a:latin typeface="+mj-lt"/>
              </a:rPr>
              <a:t>)</a:t>
            </a:r>
          </a:p>
          <a:p>
            <a:endParaRPr lang="en-US" sz="4400" dirty="0">
              <a:solidFill>
                <a:srgbClr val="CC0099"/>
              </a:solidFill>
              <a:latin typeface="+mj-lt"/>
            </a:endParaRPr>
          </a:p>
          <a:p>
            <a:endParaRPr lang="en-US" sz="4400" dirty="0" smtClean="0">
              <a:solidFill>
                <a:srgbClr val="CC0099"/>
              </a:solidFill>
              <a:latin typeface="+mj-lt"/>
            </a:endParaRPr>
          </a:p>
          <a:p>
            <a:r>
              <a:rPr lang="en-US" sz="4400" dirty="0" smtClean="0">
                <a:solidFill>
                  <a:srgbClr val="FFFF00"/>
                </a:solidFill>
                <a:latin typeface="Gul-10Bold" pitchFamily="2" charset="0"/>
              </a:rPr>
              <a:t>                                    /</a:t>
            </a:r>
            <a:r>
              <a:rPr lang="en-US" sz="4400" dirty="0" err="1">
                <a:solidFill>
                  <a:srgbClr val="FFFF00"/>
                </a:solidFill>
                <a:latin typeface="Gul-10Bold" pitchFamily="2" charset="0"/>
              </a:rPr>
              <a:t>kU;okn</a:t>
            </a:r>
            <a:r>
              <a:rPr lang="en-US" sz="4400" dirty="0">
                <a:solidFill>
                  <a:srgbClr val="FFFF00"/>
                </a:solidFill>
                <a:latin typeface="Gul-10Bold" pitchFamily="2" charset="0"/>
              </a:rPr>
              <a:t> </a:t>
            </a:r>
            <a:endParaRPr lang="en-IN" sz="36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6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8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8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8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8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131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Gul-10Bold</vt:lpstr>
      <vt:lpstr>Kruti Dev 010</vt:lpstr>
      <vt:lpstr>Mangal</vt:lpstr>
      <vt:lpstr>Wingdings</vt:lpstr>
      <vt:lpstr>Office Theme</vt:lpstr>
      <vt:lpstr>            egkRek Qqys egkfo|ky;] fduxkao  ता. अहमदपूर जि. लातूर  मराठी-विभाग                                                                  –प्रा. भारत भदाडे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महात्मा फुले महाविद्यालय,किनगाव ता.अहमदपूर जि.लातूर मराठी-विभाग</dc:title>
  <dc:creator>Administrator</dc:creator>
  <cp:lastModifiedBy>ADMIN</cp:lastModifiedBy>
  <cp:revision>89</cp:revision>
  <dcterms:created xsi:type="dcterms:W3CDTF">2017-12-28T08:01:32Z</dcterms:created>
  <dcterms:modified xsi:type="dcterms:W3CDTF">2017-12-28T16:14:43Z</dcterms:modified>
</cp:coreProperties>
</file>