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D4D9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2411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341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7192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2968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292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0837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2927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2806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314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65694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089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CC058-0C53-4992-8AE1-3F7622B12D7C}" type="datetimeFigureOut">
              <a:rPr lang="en-IN" smtClean="0"/>
              <a:t>28/12/2017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7C8F5-9549-496A-9A56-987850DD290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6872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mc:AlternateContent xmlns:mc="http://schemas.openxmlformats.org/markup-compatibility/2006" xmlns:p14="http://schemas.microsoft.com/office/powerpoint/2010/main">
    <mc:Choice Requires="p14">
      <p:transition spd="slow" p14:dur="3000" advClick="0" advTm="5000">
        <p:circle/>
      </p:transition>
    </mc:Choice>
    <mc:Fallback xmlns="">
      <p:transition spd="slow" advClick="0" advTm="5000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9468">
              <a:srgbClr val="B1BF9C"/>
            </a:gs>
            <a:gs pos="80000">
              <a:srgbClr val="819282"/>
            </a:gs>
            <a:gs pos="36000">
              <a:schemeClr val="accent3">
                <a:lumMod val="50000"/>
              </a:schemeClr>
            </a:gs>
            <a:gs pos="68142">
              <a:srgbClr val="A70C89"/>
            </a:gs>
            <a:gs pos="50000">
              <a:srgbClr val="CC0099"/>
            </a:gs>
            <a:gs pos="88000">
              <a:srgbClr val="00B050"/>
            </a:gs>
            <a:gs pos="9000">
              <a:srgbClr val="00B0F0"/>
            </a:gs>
            <a:gs pos="23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6068" y="618185"/>
            <a:ext cx="9749307" cy="4295103"/>
          </a:xfrm>
          <a:solidFill>
            <a:schemeClr val="accent5">
              <a:lumMod val="50000"/>
            </a:schemeClr>
          </a:solidFill>
          <a:ln>
            <a:solidFill>
              <a:srgbClr val="00B05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IN" sz="4000" dirty="0" smtClean="0"/>
              <a:t/>
            </a:r>
            <a:br>
              <a:rPr lang="en-IN" sz="4000" dirty="0" smtClean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mr-IN" sz="4000" dirty="0"/>
              <a:t/>
            </a:r>
            <a:br>
              <a:rPr lang="mr-IN" sz="4000" dirty="0"/>
            </a:br>
            <a:r>
              <a:rPr lang="mr-IN" sz="4000" dirty="0" smtClean="0"/>
              <a:t/>
            </a:r>
            <a:br>
              <a:rPr lang="mr-IN" sz="4000" dirty="0" smtClean="0"/>
            </a:b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egkRek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Qqys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egkfo|ky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;] </a:t>
            </a:r>
            <a:r>
              <a:rPr lang="en-US" sz="67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fduxkao</a:t>
            </a: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/>
            </a:r>
            <a:b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</a:br>
            <a:r>
              <a:rPr lang="en-US" sz="67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Kruti Dev 010" pitchFamily="2" charset="0"/>
              </a:rPr>
              <a:t>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ता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अहमदपूर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जि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. </a:t>
            </a:r>
            <a:r>
              <a:rPr lang="en-IN" sz="36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लातूर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IN" sz="36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IN" sz="5300" b="1" spc="50" dirty="0" err="1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मराठी-विभाग</a:t>
            </a:r>
            <a:r>
              <a:rPr lang="en-IN" sz="53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</a:t>
            </a:r>
            <a: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mr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mr-IN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r>
              <a:rPr lang="en-US" sz="36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                                                               </a:t>
            </a:r>
            <a:r>
              <a:rPr lang="en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–</a:t>
            </a:r>
            <a:r>
              <a:rPr lang="mr-IN" sz="4000" b="1" spc="50" dirty="0" smtClean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प्रा. भारत भदाडे</a:t>
            </a:r>
            <a:r>
              <a:rPr lang="en-IN" sz="40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/>
            </a:r>
            <a:br>
              <a:rPr lang="en-IN" sz="4000" b="1" spc="50" dirty="0">
                <a:ln w="9525" cmpd="sng">
                  <a:solidFill>
                    <a:schemeClr val="accent4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</a:br>
            <a:endParaRPr lang="en-IN" sz="4000" dirty="0">
              <a:ln w="9525" cmpd="sng">
                <a:solidFill>
                  <a:schemeClr val="accent4">
                    <a:lumMod val="40000"/>
                    <a:lumOff val="60000"/>
                  </a:schemeClr>
                </a:solidFill>
                <a:prstDash val="solid"/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065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 advClick="0" advTm="5000">
        <p15:prstTrans prst="fracture"/>
        <p:sndAc>
          <p:stSnd>
            <p:snd r:embed="rId2" name="arrow.wav"/>
          </p:stSnd>
        </p:sndAc>
      </p:transition>
    </mc:Choice>
    <mc:Fallback xmlns="">
      <p:transition spd="slow" advClick="0" advTm="5000">
        <p:fade/>
        <p:sndAc>
          <p:stSnd>
            <p:snd r:embed="rId3" name="arrow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CC0099"/>
            </a:gs>
            <a:gs pos="49000">
              <a:srgbClr val="00B0F0"/>
            </a:gs>
            <a:gs pos="0">
              <a:srgbClr val="CC0099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31521" y="276066"/>
            <a:ext cx="10705513" cy="6124754"/>
          </a:xfrm>
          <a:prstGeom prst="rect">
            <a:avLst/>
          </a:prstGeom>
          <a:solidFill>
            <a:srgbClr val="92D050">
              <a:alpha val="63000"/>
            </a:srgbClr>
          </a:solidFill>
        </p:spPr>
        <p:txBody>
          <a:bodyPr wrap="square" rtlCol="0" anchor="ctr">
            <a:spAutoFit/>
          </a:bodyPr>
          <a:lstStyle/>
          <a:p>
            <a:pPr lvl="0"/>
            <a:endParaRPr lang="en-IN" sz="3200" dirty="0" smtClean="0">
              <a:solidFill>
                <a:srgbClr val="00B0F0"/>
              </a:solidFill>
              <a:latin typeface="Kruti Dev 010" pitchFamily="2" charset="0"/>
            </a:endParaRPr>
          </a:p>
          <a:p>
            <a:pPr algn="ctr"/>
            <a:r>
              <a:rPr lang="en-US" sz="4000" b="1" dirty="0" err="1" smtClean="0">
                <a:solidFill>
                  <a:srgbClr val="FFFF00"/>
                </a:solidFill>
                <a:latin typeface="Kruti Dev 010" pitchFamily="2" charset="0"/>
              </a:rPr>
              <a:t>yksdlkfgR;kps</a:t>
            </a:r>
            <a:r>
              <a:rPr lang="en-US" sz="4000" b="1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4000" b="1" dirty="0" err="1" smtClean="0">
                <a:solidFill>
                  <a:srgbClr val="FFFF00"/>
                </a:solidFill>
                <a:latin typeface="Kruti Dev 010" pitchFamily="2" charset="0"/>
              </a:rPr>
              <a:t>Lo#i</a:t>
            </a:r>
            <a:r>
              <a:rPr lang="en-US" sz="4000" b="1" dirty="0" smtClean="0">
                <a:solidFill>
                  <a:srgbClr val="FFFF00"/>
                </a:solidFill>
                <a:latin typeface="Kruti Dev 010" pitchFamily="2" charset="0"/>
              </a:rPr>
              <a:t> o </a:t>
            </a:r>
            <a:r>
              <a:rPr lang="en-US" sz="4000" b="1" dirty="0" err="1" smtClean="0">
                <a:solidFill>
                  <a:srgbClr val="FFFF00"/>
                </a:solidFill>
                <a:latin typeface="Kruti Dev 010" pitchFamily="2" charset="0"/>
              </a:rPr>
              <a:t>O;kIrh</a:t>
            </a:r>
            <a:endParaRPr lang="en-IN" sz="4000" b="1" dirty="0" smtClean="0">
              <a:solidFill>
                <a:srgbClr val="FFFF00"/>
              </a:solidFill>
              <a:latin typeface="Kruti Dev 010" pitchFamily="2" charset="0"/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 err="1" smtClean="0">
                <a:latin typeface="Kruti Dev 010" pitchFamily="2" charset="0"/>
              </a:rPr>
              <a:t>yksdlkfgR;kP;k</a:t>
            </a:r>
            <a:r>
              <a:rPr lang="en-US" sz="3200" dirty="0" smtClean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O;k</a:t>
            </a:r>
            <a:r>
              <a:rPr lang="en-US" sz="3200" dirty="0">
                <a:latin typeface="Kruti Dev 010" pitchFamily="2" charset="0"/>
              </a:rPr>
              <a:t>[;k</a:t>
            </a:r>
            <a:r>
              <a:rPr lang="en-US" sz="3200" dirty="0" smtClean="0">
                <a:latin typeface="Kruti Dev 010" pitchFamily="2" charset="0"/>
              </a:rPr>
              <a:t>%&amp;</a:t>
            </a:r>
            <a:r>
              <a:rPr lang="en-US" sz="3200" dirty="0">
                <a:latin typeface="Kruti Dev 010" pitchFamily="2" charset="0"/>
              </a:rPr>
              <a:t> 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QkWLVj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%&amp; *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yksdlkfgR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;*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gk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'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kCn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yofpd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vlwu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R;kr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 smtClean="0">
                <a:solidFill>
                  <a:srgbClr val="CC0099"/>
                </a:solidFill>
                <a:latin typeface="Kruti Dev 010" pitchFamily="2" charset="0"/>
              </a:rPr>
              <a:t>yksdlewgkP;k</a:t>
            </a:r>
            <a:r>
              <a:rPr lang="en-US" sz="3200" dirty="0" smtClean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vfyf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[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kr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fdaok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ekSf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[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kd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Lo#ikP;k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Hkk"kkfo"dkjkapk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lekos’k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gksrks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^-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nSordFkk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]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dFkkxhrs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] </a:t>
            </a:r>
            <a:r>
              <a:rPr lang="en-US" sz="3200" dirty="0" err="1" smtClean="0">
                <a:solidFill>
                  <a:srgbClr val="CC0099"/>
                </a:solidFill>
                <a:latin typeface="Kruti Dev 010" pitchFamily="2" charset="0"/>
              </a:rPr>
              <a:t>vk</a:t>
            </a:r>
            <a:r>
              <a:rPr lang="en-US" sz="3200" dirty="0" smtClean="0">
                <a:solidFill>
                  <a:srgbClr val="CC0099"/>
                </a:solidFill>
                <a:latin typeface="Kruti Dev 010" pitchFamily="2" charset="0"/>
              </a:rPr>
              <a:t>[;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kf;dk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]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yksddFkk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;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kauk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R;kr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vxzLFkku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vlrs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- </a:t>
            </a:r>
            <a:r>
              <a:rPr lang="en-US" sz="3200" dirty="0" err="1" smtClean="0">
                <a:solidFill>
                  <a:srgbClr val="CC0099"/>
                </a:solidFill>
                <a:latin typeface="Kruti Dev 010" pitchFamily="2" charset="0"/>
              </a:rPr>
              <a:t>izgsfydk</a:t>
            </a:r>
            <a:r>
              <a:rPr lang="en-US" sz="3200" dirty="0" smtClean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] rkyxhrs¼cMcMxhrs½ Eg.kh]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yksdxhrs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rlsp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yksdfo’okl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o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yksdHkzae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;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kapkgh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yksdlkfgR;kr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varHkkZo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dsyk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vkgs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- </a:t>
            </a:r>
            <a:r>
              <a:rPr lang="en-US" sz="3200" dirty="0" err="1" smtClean="0">
                <a:solidFill>
                  <a:srgbClr val="CC0099"/>
                </a:solidFill>
                <a:latin typeface="Kruti Dev 010" pitchFamily="2" charset="0"/>
              </a:rPr>
              <a:t>ikjaifjd</a:t>
            </a:r>
            <a:r>
              <a:rPr lang="en-US" sz="3200" dirty="0" smtClean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[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ksG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]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mRlo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]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rksMxs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]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psVwd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;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kapkgh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lekos’k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dsyk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3200" dirty="0" err="1">
                <a:solidFill>
                  <a:srgbClr val="CC0099"/>
                </a:solidFill>
                <a:latin typeface="Kruti Dev 010" pitchFamily="2" charset="0"/>
              </a:rPr>
              <a:t>vkgs</a:t>
            </a:r>
            <a:r>
              <a:rPr lang="en-US" sz="3200" dirty="0">
                <a:solidFill>
                  <a:srgbClr val="CC0099"/>
                </a:solidFill>
                <a:latin typeface="Kruti Dev 010" pitchFamily="2" charset="0"/>
              </a:rPr>
              <a:t>-</a:t>
            </a:r>
            <a:endParaRPr lang="en-IN" sz="3200" dirty="0">
              <a:solidFill>
                <a:srgbClr val="CC0099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Ø"/>
            </a:pPr>
            <a:r>
              <a:rPr lang="en-US" sz="3200" dirty="0" err="1">
                <a:latin typeface="Kruti Dev 010" pitchFamily="2" charset="0"/>
              </a:rPr>
              <a:t>xkLVj</a:t>
            </a:r>
            <a:r>
              <a:rPr lang="en-US" sz="3200" dirty="0">
                <a:latin typeface="Kruti Dev 010" pitchFamily="2" charset="0"/>
              </a:rPr>
              <a:t> %&amp; </a:t>
            </a:r>
            <a:r>
              <a:rPr lang="en-US" sz="3200" dirty="0" err="1">
                <a:latin typeface="Kruti Dev 010" pitchFamily="2" charset="0"/>
              </a:rPr>
              <a:t>yksdlkfgR</a:t>
            </a:r>
            <a:r>
              <a:rPr lang="en-US" sz="3200" dirty="0">
                <a:latin typeface="Kruti Dev 010" pitchFamily="2" charset="0"/>
              </a:rPr>
              <a:t>; </a:t>
            </a:r>
            <a:r>
              <a:rPr lang="en-US" sz="3200" dirty="0" err="1">
                <a:latin typeface="Kruti Dev 010" pitchFamily="2" charset="0"/>
              </a:rPr>
              <a:t>gs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yksdkaP;k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laLd`rhpk</a:t>
            </a:r>
            <a:r>
              <a:rPr lang="en-US" sz="3200" dirty="0">
                <a:latin typeface="Kruti Dev 010" pitchFamily="2" charset="0"/>
              </a:rPr>
              <a:t> ,d </a:t>
            </a:r>
            <a:r>
              <a:rPr lang="en-US" sz="3200" dirty="0" err="1">
                <a:latin typeface="Kruti Dev 010" pitchFamily="2" charset="0"/>
              </a:rPr>
              <a:t>egRokpk</a:t>
            </a:r>
            <a:r>
              <a:rPr lang="en-US" sz="3200" dirty="0">
                <a:latin typeface="Kruti Dev 010" pitchFamily="2" charset="0"/>
              </a:rPr>
              <a:t> ,d ?</a:t>
            </a:r>
            <a:r>
              <a:rPr lang="en-US" sz="3200" dirty="0" err="1">
                <a:latin typeface="Kruti Dev 010" pitchFamily="2" charset="0"/>
              </a:rPr>
              <a:t>kVd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vlwu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rks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yksdkadMwu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fopkjiwoZd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fdaok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vtkurk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lajf</a:t>
            </a:r>
            <a:r>
              <a:rPr lang="en-US" sz="3200" dirty="0">
                <a:latin typeface="Kruti Dev 010" pitchFamily="2" charset="0"/>
              </a:rPr>
              <a:t>{</a:t>
            </a:r>
            <a:r>
              <a:rPr lang="en-US" sz="3200" dirty="0" err="1">
                <a:latin typeface="Kruti Dev 010" pitchFamily="2" charset="0"/>
              </a:rPr>
              <a:t>kyk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tkrks</a:t>
            </a:r>
            <a:r>
              <a:rPr lang="en-US" sz="3200" dirty="0">
                <a:latin typeface="Kruti Dev 010" pitchFamily="2" charset="0"/>
              </a:rPr>
              <a:t>- </a:t>
            </a:r>
            <a:r>
              <a:rPr lang="en-US" sz="3200" dirty="0" err="1">
                <a:latin typeface="Kruti Dev 010" pitchFamily="2" charset="0"/>
              </a:rPr>
              <a:t>yksdlkfgR;k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gs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ykSdhd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ijaijkapk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fu</a:t>
            </a:r>
            <a:r>
              <a:rPr lang="en-US" sz="3200" dirty="0">
                <a:latin typeface="Kruti Dev 010" pitchFamily="2" charset="0"/>
              </a:rPr>
              <a:t>/</a:t>
            </a:r>
            <a:r>
              <a:rPr lang="en-US" sz="3200" dirty="0" err="1">
                <a:latin typeface="Kruti Dev 010" pitchFamily="2" charset="0"/>
              </a:rPr>
              <a:t>kh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vlrs</a:t>
            </a:r>
            <a:r>
              <a:rPr lang="en-US" sz="3200" dirty="0">
                <a:latin typeface="Kruti Dev 010" pitchFamily="2" charset="0"/>
              </a:rPr>
              <a:t>- </a:t>
            </a:r>
            <a:endParaRPr lang="en-IN" sz="3200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725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 advClick="0" advTm="5000">
        <p14:glitter pattern="hexagon"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8000">
              <a:srgbClr val="00B0F0"/>
            </a:gs>
            <a:gs pos="49000">
              <a:srgbClr val="00B0F0"/>
            </a:gs>
            <a:gs pos="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9827" y="268614"/>
            <a:ext cx="11240087" cy="61863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4400" b="1" dirty="0" err="1">
                <a:solidFill>
                  <a:srgbClr val="FF0000"/>
                </a:solidFill>
                <a:latin typeface="Kruti Dev 010" pitchFamily="2" charset="0"/>
              </a:rPr>
              <a:t>yksdlkfgR;kph</a:t>
            </a:r>
            <a:r>
              <a:rPr lang="en-US" sz="4400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Kruti Dev 010" pitchFamily="2" charset="0"/>
              </a:rPr>
              <a:t>izeq</a:t>
            </a:r>
            <a:r>
              <a:rPr lang="en-US" sz="4400" b="1" dirty="0">
                <a:solidFill>
                  <a:srgbClr val="FF0000"/>
                </a:solidFill>
                <a:latin typeface="Kruti Dev 010" pitchFamily="2" charset="0"/>
              </a:rPr>
              <a:t>[k </a:t>
            </a:r>
            <a:r>
              <a:rPr lang="en-US" sz="4400" b="1" dirty="0" smtClean="0">
                <a:solidFill>
                  <a:srgbClr val="FF0000"/>
                </a:solidFill>
                <a:latin typeface="Kruti Dev 010" pitchFamily="2" charset="0"/>
              </a:rPr>
              <a:t>y{</a:t>
            </a:r>
            <a:r>
              <a:rPr lang="en-US" sz="4400" b="1" dirty="0" err="1" smtClean="0">
                <a:solidFill>
                  <a:srgbClr val="FF0000"/>
                </a:solidFill>
                <a:latin typeface="Kruti Dev 010" pitchFamily="2" charset="0"/>
              </a:rPr>
              <a:t>k.ks</a:t>
            </a:r>
            <a:r>
              <a:rPr lang="en-US" sz="4400" b="1" dirty="0">
                <a:solidFill>
                  <a:srgbClr val="FF0000"/>
                </a:solidFill>
                <a:latin typeface="Kruti Dev 010" pitchFamily="2" charset="0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latin typeface="Kruti Dev 010" pitchFamily="2" charset="0"/>
              </a:rPr>
              <a:t>%&amp;</a:t>
            </a:r>
            <a:endParaRPr lang="en-IN" sz="4400" b="1" dirty="0">
              <a:solidFill>
                <a:srgbClr val="FF0000"/>
              </a:solidFill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yksdlkfgR</a:t>
            </a:r>
            <a:r>
              <a:rPr lang="en-US" sz="3200" dirty="0">
                <a:latin typeface="Kruti Dev 010" pitchFamily="2" charset="0"/>
              </a:rPr>
              <a:t>; </a:t>
            </a:r>
            <a:r>
              <a:rPr lang="en-US" sz="3200" dirty="0" err="1">
                <a:latin typeface="Kruti Dev 010" pitchFamily="2" charset="0"/>
              </a:rPr>
              <a:t>ekSf</a:t>
            </a:r>
            <a:r>
              <a:rPr lang="en-US" sz="3200" dirty="0">
                <a:latin typeface="Kruti Dev 010" pitchFamily="2" charset="0"/>
              </a:rPr>
              <a:t>[</a:t>
            </a:r>
            <a:r>
              <a:rPr lang="en-US" sz="3200" dirty="0" err="1">
                <a:latin typeface="Kruti Dev 010" pitchFamily="2" charset="0"/>
              </a:rPr>
              <a:t>kd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fdaok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vfyf</a:t>
            </a:r>
            <a:r>
              <a:rPr lang="en-US" sz="3200" dirty="0">
                <a:latin typeface="Kruti Dev 010" pitchFamily="2" charset="0"/>
              </a:rPr>
              <a:t>[</a:t>
            </a:r>
            <a:r>
              <a:rPr lang="en-US" sz="3200" dirty="0" err="1">
                <a:latin typeface="Kruti Dev 010" pitchFamily="2" charset="0"/>
              </a:rPr>
              <a:t>kr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Lo#ikr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vlrs</a:t>
            </a:r>
            <a:r>
              <a:rPr lang="en-US" sz="3200" dirty="0">
                <a:latin typeface="Kruti Dev 010" pitchFamily="2" charset="0"/>
              </a:rPr>
              <a:t>-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rs</a:t>
            </a:r>
            <a:r>
              <a:rPr lang="en-US" sz="3200" dirty="0">
                <a:latin typeface="Kruti Dev 010" pitchFamily="2" charset="0"/>
              </a:rPr>
              <a:t> ,</a:t>
            </a:r>
            <a:r>
              <a:rPr lang="en-US" sz="3200" dirty="0" err="1">
                <a:latin typeface="Kruti Dev 010" pitchFamily="2" charset="0"/>
              </a:rPr>
              <a:t>dk</a:t>
            </a:r>
            <a:r>
              <a:rPr lang="en-US" sz="3200" dirty="0">
                <a:latin typeface="Kruti Dev 010" pitchFamily="2" charset="0"/>
              </a:rPr>
              <a:t> fi&lt;</a:t>
            </a:r>
            <a:r>
              <a:rPr lang="en-US" sz="3200" dirty="0" err="1">
                <a:latin typeface="Kruti Dev 010" pitchFamily="2" charset="0"/>
              </a:rPr>
              <a:t>hiklwu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nqlÚ;k</a:t>
            </a:r>
            <a:r>
              <a:rPr lang="en-US" sz="3200" dirty="0">
                <a:latin typeface="Kruti Dev 010" pitchFamily="2" charset="0"/>
              </a:rPr>
              <a:t> fi&lt;</a:t>
            </a:r>
            <a:r>
              <a:rPr lang="en-US" sz="3200" dirty="0" err="1">
                <a:latin typeface="Kruti Dev 010" pitchFamily="2" charset="0"/>
              </a:rPr>
              <a:t>hi;Zaar</a:t>
            </a:r>
            <a:r>
              <a:rPr lang="en-US" sz="3200" dirty="0">
                <a:latin typeface="Kruti Dev 010" pitchFamily="2" charset="0"/>
              </a:rPr>
              <a:t> ;k </a:t>
            </a:r>
            <a:r>
              <a:rPr lang="en-US" sz="3200" dirty="0" err="1">
                <a:latin typeface="Kruti Dev 010" pitchFamily="2" charset="0"/>
              </a:rPr>
              <a:t>izek.ks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pkyr</a:t>
            </a:r>
            <a:r>
              <a:rPr lang="en-US" sz="3200" dirty="0">
                <a:latin typeface="Kruti Dev 010" pitchFamily="2" charset="0"/>
              </a:rPr>
              <a:t> ;</a:t>
            </a:r>
            <a:r>
              <a:rPr lang="en-US" sz="3200" dirty="0" err="1">
                <a:latin typeface="Kruti Dev 010" pitchFamily="2" charset="0"/>
              </a:rPr>
              <a:t>srs</a:t>
            </a:r>
            <a:r>
              <a:rPr lang="en-US" sz="3200" dirty="0">
                <a:latin typeface="Kruti Dev 010" pitchFamily="2" charset="0"/>
              </a:rPr>
              <a:t>-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 smtClean="0">
                <a:latin typeface="Kruti Dev 010" pitchFamily="2" charset="0"/>
              </a:rPr>
              <a:t>ikjaifjdrk</a:t>
            </a:r>
            <a:r>
              <a:rPr lang="en-US" sz="3200" dirty="0" smtClean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gk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yksdlkfgR;kpk</a:t>
            </a:r>
            <a:r>
              <a:rPr lang="en-US" sz="3200" dirty="0">
                <a:latin typeface="Kruti Dev 010" pitchFamily="2" charset="0"/>
              </a:rPr>
              <a:t> ,d </a:t>
            </a:r>
            <a:r>
              <a:rPr lang="en-US" sz="3200" dirty="0" err="1">
                <a:latin typeface="Kruti Dev 010" pitchFamily="2" charset="0"/>
              </a:rPr>
              <a:t>egRokpk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fo’ks"k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vlrks</a:t>
            </a:r>
            <a:r>
              <a:rPr lang="en-US" sz="3200" dirty="0">
                <a:latin typeface="Kruti Dev 010" pitchFamily="2" charset="0"/>
              </a:rPr>
              <a:t>- 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yksdlkfgR;krwu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 smtClean="0">
                <a:latin typeface="Kruti Dev 010" pitchFamily="2" charset="0"/>
              </a:rPr>
              <a:t>lthoko’ks"kkps</a:t>
            </a:r>
            <a:r>
              <a:rPr lang="en-US" sz="3200" dirty="0" smtClean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n’kZu</a:t>
            </a:r>
            <a:r>
              <a:rPr lang="en-US" sz="3200" dirty="0">
                <a:latin typeface="Kruti Dev 010" pitchFamily="2" charset="0"/>
              </a:rPr>
              <a:t> ?</a:t>
            </a:r>
            <a:r>
              <a:rPr lang="en-US" sz="3200" dirty="0" err="1">
                <a:latin typeface="Kruti Dev 010" pitchFamily="2" charset="0"/>
              </a:rPr>
              <a:t>kMrs</a:t>
            </a:r>
            <a:r>
              <a:rPr lang="en-US" sz="3200" dirty="0">
                <a:latin typeface="Kruti Dev 010" pitchFamily="2" charset="0"/>
              </a:rPr>
              <a:t>-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yksdlkfgR</a:t>
            </a:r>
            <a:r>
              <a:rPr lang="en-US" sz="3200" dirty="0">
                <a:latin typeface="Kruti Dev 010" pitchFamily="2" charset="0"/>
              </a:rPr>
              <a:t>; </a:t>
            </a:r>
            <a:r>
              <a:rPr lang="en-US" sz="3200" dirty="0" err="1">
                <a:latin typeface="Kruti Dev 010" pitchFamily="2" charset="0"/>
              </a:rPr>
              <a:t>gs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yksdleqgkps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fdaok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lekt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xVkps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vlrs</a:t>
            </a:r>
            <a:r>
              <a:rPr lang="en-US" sz="3200" dirty="0">
                <a:latin typeface="Kruti Dev 010" pitchFamily="2" charset="0"/>
              </a:rPr>
              <a:t>-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yksdlkghR;krwu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yksdlaLd`rhpk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 smtClean="0">
                <a:latin typeface="Kruti Dev 010" pitchFamily="2" charset="0"/>
              </a:rPr>
              <a:t>vkfo"dkj</a:t>
            </a:r>
            <a:r>
              <a:rPr lang="en-US" sz="3200" dirty="0" smtClean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gksrks</a:t>
            </a:r>
            <a:r>
              <a:rPr lang="en-US" sz="3200" dirty="0">
                <a:latin typeface="Kruti Dev 010" pitchFamily="2" charset="0"/>
              </a:rPr>
              <a:t>-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yksdlkfgR</a:t>
            </a:r>
            <a:r>
              <a:rPr lang="en-US" sz="3200" dirty="0">
                <a:latin typeface="Kruti Dev 010" pitchFamily="2" charset="0"/>
              </a:rPr>
              <a:t>; </a:t>
            </a:r>
            <a:r>
              <a:rPr lang="en-US" sz="3200" dirty="0" err="1">
                <a:latin typeface="Kruti Dev 010" pitchFamily="2" charset="0"/>
              </a:rPr>
              <a:t>gs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yksdekulkpk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 smtClean="0">
                <a:latin typeface="Kruti Dev 010" pitchFamily="2" charset="0"/>
              </a:rPr>
              <a:t>vkfo"dkj</a:t>
            </a:r>
            <a:r>
              <a:rPr lang="en-US" sz="3200" dirty="0" smtClean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vlrs</a:t>
            </a:r>
            <a:r>
              <a:rPr lang="en-US" sz="3200" dirty="0">
                <a:latin typeface="Kruti Dev 010" pitchFamily="2" charset="0"/>
              </a:rPr>
              <a:t>-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yksdlkfgR</a:t>
            </a:r>
            <a:r>
              <a:rPr lang="en-US" sz="3200" dirty="0">
                <a:latin typeface="Kruti Dev 010" pitchFamily="2" charset="0"/>
              </a:rPr>
              <a:t>; </a:t>
            </a:r>
            <a:r>
              <a:rPr lang="en-US" sz="3200" dirty="0" err="1">
                <a:latin typeface="Kruti Dev 010" pitchFamily="2" charset="0"/>
              </a:rPr>
              <a:t>gs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HkkSfrd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fdaok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eukse</a:t>
            </a:r>
            <a:r>
              <a:rPr lang="en-US" sz="3200" dirty="0">
                <a:latin typeface="Kruti Dev 010" pitchFamily="2" charset="0"/>
              </a:rPr>
              <a:t>; </a:t>
            </a:r>
            <a:r>
              <a:rPr lang="en-US" sz="3200" dirty="0" err="1">
                <a:latin typeface="Kruti Dev 010" pitchFamily="2" charset="0"/>
              </a:rPr>
              <a:t>Lo#ikr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vlrs</a:t>
            </a:r>
            <a:r>
              <a:rPr lang="en-US" sz="3200" dirty="0">
                <a:latin typeface="Kruti Dev 010" pitchFamily="2" charset="0"/>
              </a:rPr>
              <a:t>-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yksdlkfgR;krwu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ijaijk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fVdfo.ks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vkf.k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iqu#Tthfor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dj.ks</a:t>
            </a:r>
            <a:r>
              <a:rPr lang="en-US" sz="3200" dirty="0">
                <a:latin typeface="Kruti Dev 010" pitchFamily="2" charset="0"/>
              </a:rPr>
              <a:t> ;k </a:t>
            </a:r>
            <a:r>
              <a:rPr lang="en-US" sz="3200" dirty="0" err="1">
                <a:latin typeface="Kruti Dev 010" pitchFamily="2" charset="0"/>
              </a:rPr>
              <a:t>fdz;k</a:t>
            </a:r>
            <a:r>
              <a:rPr lang="en-US" sz="3200" dirty="0">
                <a:latin typeface="Kruti Dev 010" pitchFamily="2" charset="0"/>
              </a:rPr>
              <a:t> ?</a:t>
            </a:r>
            <a:r>
              <a:rPr lang="en-US" sz="3200" dirty="0" err="1">
                <a:latin typeface="Kruti Dev 010" pitchFamily="2" charset="0"/>
              </a:rPr>
              <a:t>kMrkr</a:t>
            </a:r>
            <a:r>
              <a:rPr lang="en-US" sz="3200" dirty="0">
                <a:latin typeface="Kruti Dev 010" pitchFamily="2" charset="0"/>
              </a:rPr>
              <a:t>- 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yksdlkfgR;krwu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ykSfdd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Kku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feGrs</a:t>
            </a:r>
            <a:r>
              <a:rPr lang="en-US" sz="3200" dirty="0">
                <a:latin typeface="Kruti Dev 010" pitchFamily="2" charset="0"/>
              </a:rPr>
              <a:t>-</a:t>
            </a:r>
            <a:endParaRPr lang="en-IN" sz="3200" dirty="0">
              <a:latin typeface="Kruti Dev 010" pitchFamily="2" charset="0"/>
            </a:endParaRPr>
          </a:p>
          <a:p>
            <a:pPr marL="457200" lvl="0" indent="-457200">
              <a:buFont typeface="Wingdings" panose="05000000000000000000" pitchFamily="2" charset="2"/>
              <a:buChar char="§"/>
            </a:pPr>
            <a:r>
              <a:rPr lang="en-US" sz="3200" dirty="0" err="1">
                <a:latin typeface="Kruti Dev 010" pitchFamily="2" charset="0"/>
              </a:rPr>
              <a:t>yksdlkfgR</a:t>
            </a:r>
            <a:r>
              <a:rPr lang="en-US" sz="3200" dirty="0">
                <a:latin typeface="Kruti Dev 010" pitchFamily="2" charset="0"/>
              </a:rPr>
              <a:t>; </a:t>
            </a:r>
            <a:r>
              <a:rPr lang="en-US" sz="3200" dirty="0" err="1">
                <a:latin typeface="Kruti Dev 010" pitchFamily="2" charset="0"/>
              </a:rPr>
              <a:t>gs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dyk</a:t>
            </a:r>
            <a:r>
              <a:rPr lang="en-US" sz="3200" dirty="0">
                <a:latin typeface="Kruti Dev 010" pitchFamily="2" charset="0"/>
              </a:rPr>
              <a:t>] ok³e;kps L=</a:t>
            </a:r>
            <a:r>
              <a:rPr lang="en-US" sz="3200" dirty="0" err="1">
                <a:latin typeface="Kruti Dev 010" pitchFamily="2" charset="0"/>
              </a:rPr>
              <a:t>ksr</a:t>
            </a:r>
            <a:r>
              <a:rPr lang="en-US" sz="3200" dirty="0">
                <a:latin typeface="Kruti Dev 010" pitchFamily="2" charset="0"/>
              </a:rPr>
              <a:t> </a:t>
            </a:r>
            <a:r>
              <a:rPr lang="en-US" sz="3200" dirty="0" err="1">
                <a:latin typeface="Kruti Dev 010" pitchFamily="2" charset="0"/>
              </a:rPr>
              <a:t>vlrs</a:t>
            </a:r>
            <a:r>
              <a:rPr lang="en-US" sz="3200" dirty="0">
                <a:latin typeface="Kruti Dev 010" pitchFamily="2" charset="0"/>
              </a:rPr>
              <a:t>-</a:t>
            </a:r>
            <a:endParaRPr lang="en-IN" sz="3200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5000">
        <p14:flash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4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4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4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4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4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4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4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4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4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4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4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4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4000">
              <a:srgbClr val="00B0F0"/>
            </a:gs>
            <a:gs pos="77000">
              <a:srgbClr val="00B0F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0358" y="289071"/>
            <a:ext cx="11849100" cy="63094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685800" indent="-685800">
              <a:buFont typeface="Wingdings" panose="05000000000000000000" pitchFamily="2" charset="2"/>
              <a:buChar char="q"/>
            </a:pPr>
            <a:r>
              <a:rPr lang="en-US" sz="4800" dirty="0" err="1" smtClean="0">
                <a:solidFill>
                  <a:srgbClr val="FFFF00"/>
                </a:solidFill>
                <a:latin typeface="Kruti Dev 010" pitchFamily="2" charset="0"/>
              </a:rPr>
              <a:t>yksdlkfgR;kph</a:t>
            </a:r>
            <a:r>
              <a:rPr lang="en-US" sz="4800" dirty="0" smtClean="0">
                <a:solidFill>
                  <a:srgbClr val="FFFF00"/>
                </a:solidFill>
                <a:latin typeface="Kruti Dev 010" pitchFamily="2" charset="0"/>
              </a:rPr>
              <a:t> </a:t>
            </a:r>
            <a:r>
              <a:rPr lang="en-US" sz="4800" dirty="0" err="1" smtClean="0">
                <a:solidFill>
                  <a:srgbClr val="FFFF00"/>
                </a:solidFill>
                <a:latin typeface="Kruti Dev 010" pitchFamily="2" charset="0"/>
              </a:rPr>
              <a:t>O;kIrh</a:t>
            </a:r>
            <a:r>
              <a:rPr lang="en-US" sz="4800" dirty="0" smtClean="0">
                <a:solidFill>
                  <a:srgbClr val="FFFF00"/>
                </a:solidFill>
                <a:latin typeface="Kruti Dev 010" pitchFamily="2" charset="0"/>
              </a:rPr>
              <a:t>%&amp;</a:t>
            </a:r>
          </a:p>
          <a:p>
            <a:endParaRPr lang="en-IN" sz="4800" dirty="0">
              <a:solidFill>
                <a:srgbClr val="FFFF00"/>
              </a:solidFill>
              <a:latin typeface="Kruti Dev 010" pitchFamily="2" charset="0"/>
            </a:endParaRPr>
          </a:p>
          <a:p>
            <a:r>
              <a:rPr lang="en-US" sz="3600" dirty="0" smtClean="0">
                <a:solidFill>
                  <a:srgbClr val="CC0099"/>
                </a:solidFill>
                <a:latin typeface="Kruti Dev 010" pitchFamily="2" charset="0"/>
              </a:rPr>
              <a:t>v- </a:t>
            </a:r>
            <a:r>
              <a:rPr lang="en-US" sz="4400" dirty="0" err="1">
                <a:solidFill>
                  <a:srgbClr val="CC0099"/>
                </a:solidFill>
                <a:latin typeface="Kruti Dev 010" pitchFamily="2" charset="0"/>
              </a:rPr>
              <a:t>ekSf</a:t>
            </a:r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[</a:t>
            </a:r>
            <a:r>
              <a:rPr lang="en-US" sz="4400" dirty="0" err="1">
                <a:solidFill>
                  <a:srgbClr val="CC0099"/>
                </a:solidFill>
                <a:latin typeface="Kruti Dev 010" pitchFamily="2" charset="0"/>
              </a:rPr>
              <a:t>kd</a:t>
            </a:r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4400" dirty="0" err="1" smtClean="0">
                <a:solidFill>
                  <a:srgbClr val="CC0099"/>
                </a:solidFill>
                <a:latin typeface="Kruti Dev 010" pitchFamily="2" charset="0"/>
              </a:rPr>
              <a:t>vkfo"dkj</a:t>
            </a:r>
            <a:r>
              <a:rPr lang="en-US" sz="4400" dirty="0" smtClean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4400" dirty="0">
                <a:solidFill>
                  <a:srgbClr val="CC0099"/>
                </a:solidFill>
                <a:latin typeface="+mj-lt"/>
              </a:rPr>
              <a:t>(Oral Expression)</a:t>
            </a:r>
            <a:endParaRPr lang="en-IN" sz="4400" dirty="0">
              <a:solidFill>
                <a:srgbClr val="CC0099"/>
              </a:solidFill>
              <a:latin typeface="+mj-lt"/>
            </a:endParaRPr>
          </a:p>
          <a:p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c- </a:t>
            </a:r>
            <a:r>
              <a:rPr lang="en-US" sz="4400" dirty="0" err="1">
                <a:solidFill>
                  <a:srgbClr val="CC0099"/>
                </a:solidFill>
                <a:latin typeface="Kruti Dev 010" pitchFamily="2" charset="0"/>
              </a:rPr>
              <a:t>HkkSfrd</a:t>
            </a:r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4400" dirty="0" err="1">
                <a:solidFill>
                  <a:srgbClr val="CC0099"/>
                </a:solidFill>
                <a:latin typeface="Kruti Dev 010" pitchFamily="2" charset="0"/>
              </a:rPr>
              <a:t>laLd`rh</a:t>
            </a:r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4400" dirty="0">
                <a:solidFill>
                  <a:srgbClr val="CC0099"/>
                </a:solidFill>
                <a:latin typeface="+mj-lt"/>
              </a:rPr>
              <a:t>(Material Culture)</a:t>
            </a:r>
            <a:endParaRPr lang="en-IN" sz="4400" dirty="0">
              <a:solidFill>
                <a:srgbClr val="CC0099"/>
              </a:solidFill>
              <a:latin typeface="+mj-lt"/>
            </a:endParaRPr>
          </a:p>
          <a:p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d- </a:t>
            </a:r>
            <a:r>
              <a:rPr lang="en-US" sz="4400" dirty="0" err="1">
                <a:solidFill>
                  <a:srgbClr val="CC0099"/>
                </a:solidFill>
                <a:latin typeface="Kruti Dev 010" pitchFamily="2" charset="0"/>
              </a:rPr>
              <a:t>yksd</a:t>
            </a:r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#&lt;h] </a:t>
            </a:r>
            <a:r>
              <a:rPr lang="en-US" sz="4400" dirty="0" err="1">
                <a:solidFill>
                  <a:srgbClr val="CC0099"/>
                </a:solidFill>
                <a:latin typeface="Kruti Dev 010" pitchFamily="2" charset="0"/>
              </a:rPr>
              <a:t>fo</a:t>
            </a:r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/</a:t>
            </a:r>
            <a:r>
              <a:rPr lang="en-US" sz="4400" dirty="0" err="1">
                <a:solidFill>
                  <a:srgbClr val="CC0099"/>
                </a:solidFill>
                <a:latin typeface="Kruti Dev 010" pitchFamily="2" charset="0"/>
              </a:rPr>
              <a:t>kh</a:t>
            </a:r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] </a:t>
            </a:r>
            <a:r>
              <a:rPr lang="en-US" sz="4400" dirty="0" err="1" smtClean="0">
                <a:solidFill>
                  <a:srgbClr val="CC0099"/>
                </a:solidFill>
                <a:latin typeface="Kruti Dev 010" pitchFamily="2" charset="0"/>
              </a:rPr>
              <a:t>letqrh</a:t>
            </a:r>
            <a:r>
              <a:rPr lang="en-US" sz="4400" dirty="0" smtClean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4400" dirty="0" err="1">
                <a:solidFill>
                  <a:srgbClr val="CC0099"/>
                </a:solidFill>
                <a:latin typeface="Kruti Dev 010" pitchFamily="2" charset="0"/>
              </a:rPr>
              <a:t>bR;knh</a:t>
            </a:r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-</a:t>
            </a:r>
            <a:endParaRPr lang="en-IN" sz="4400" dirty="0">
              <a:solidFill>
                <a:srgbClr val="CC0099"/>
              </a:solidFill>
              <a:latin typeface="Kruti Dev 010" pitchFamily="2" charset="0"/>
            </a:endParaRPr>
          </a:p>
          <a:p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M- </a:t>
            </a:r>
            <a:r>
              <a:rPr lang="en-US" sz="4400" dirty="0" err="1" smtClean="0">
                <a:solidFill>
                  <a:srgbClr val="CC0099"/>
                </a:solidFill>
                <a:latin typeface="Kruti Dev 010" pitchFamily="2" charset="0"/>
              </a:rPr>
              <a:t>iz;ksxfl</a:t>
            </a:r>
            <a:r>
              <a:rPr lang="en-US" sz="4400" dirty="0" smtClean="0">
                <a:solidFill>
                  <a:srgbClr val="CC0099"/>
                </a:solidFill>
                <a:latin typeface="Kruti Dev 010" pitchFamily="2" charset="0"/>
              </a:rPr>
              <a:t>/n </a:t>
            </a:r>
            <a:r>
              <a:rPr lang="en-US" sz="4400" dirty="0" err="1">
                <a:solidFill>
                  <a:srgbClr val="CC0099"/>
                </a:solidFill>
                <a:latin typeface="Kruti Dev 010" pitchFamily="2" charset="0"/>
              </a:rPr>
              <a:t>yksddyk</a:t>
            </a:r>
            <a:r>
              <a:rPr lang="en-US" sz="4400" dirty="0">
                <a:solidFill>
                  <a:srgbClr val="CC0099"/>
                </a:solidFill>
                <a:latin typeface="Kruti Dev 010" pitchFamily="2" charset="0"/>
              </a:rPr>
              <a:t> </a:t>
            </a:r>
            <a:r>
              <a:rPr lang="en-US" sz="4400" dirty="0">
                <a:solidFill>
                  <a:srgbClr val="CC0099"/>
                </a:solidFill>
                <a:latin typeface="+mj-lt"/>
              </a:rPr>
              <a:t>(Performing folk-Art</a:t>
            </a:r>
            <a:r>
              <a:rPr lang="en-US" sz="4400" dirty="0" smtClean="0">
                <a:solidFill>
                  <a:srgbClr val="CC0099"/>
                </a:solidFill>
                <a:latin typeface="+mj-lt"/>
              </a:rPr>
              <a:t>)</a:t>
            </a:r>
          </a:p>
          <a:p>
            <a:endParaRPr lang="en-US" sz="4400" dirty="0">
              <a:solidFill>
                <a:srgbClr val="CC0099"/>
              </a:solidFill>
              <a:latin typeface="+mj-lt"/>
            </a:endParaRPr>
          </a:p>
          <a:p>
            <a:endParaRPr lang="en-US" sz="4400" dirty="0" smtClean="0">
              <a:solidFill>
                <a:srgbClr val="CC0099"/>
              </a:solidFill>
              <a:latin typeface="+mj-lt"/>
            </a:endParaRPr>
          </a:p>
          <a:p>
            <a:r>
              <a:rPr lang="en-US" sz="4400" dirty="0" smtClean="0">
                <a:solidFill>
                  <a:srgbClr val="FFFF00"/>
                </a:solidFill>
                <a:latin typeface="Gul-10Bold" pitchFamily="2" charset="0"/>
              </a:rPr>
              <a:t>                                    /</a:t>
            </a:r>
            <a:r>
              <a:rPr lang="en-US" sz="4400" dirty="0" err="1">
                <a:solidFill>
                  <a:srgbClr val="FFFF00"/>
                </a:solidFill>
                <a:latin typeface="Gul-10Bold" pitchFamily="2" charset="0"/>
              </a:rPr>
              <a:t>kU;okn</a:t>
            </a:r>
            <a:r>
              <a:rPr lang="en-US" sz="4400" dirty="0">
                <a:solidFill>
                  <a:srgbClr val="FFFF00"/>
                </a:solidFill>
                <a:latin typeface="Gul-10Bold" pitchFamily="2" charset="0"/>
              </a:rPr>
              <a:t> </a:t>
            </a:r>
            <a:endParaRPr lang="en-IN" sz="3600" dirty="0">
              <a:latin typeface="Kruti Dev 01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4169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 advClick="0" advTm="5000">
        <p14:ripple/>
      </p:transition>
    </mc:Choice>
    <mc:Fallback xmlns=""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8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8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8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8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8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8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</TotalTime>
  <Words>131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Gul-10Bold</vt:lpstr>
      <vt:lpstr>Kruti Dev 010</vt:lpstr>
      <vt:lpstr>Mangal</vt:lpstr>
      <vt:lpstr>Wingdings</vt:lpstr>
      <vt:lpstr>Office Theme</vt:lpstr>
      <vt:lpstr>            egkRek Qqys egkfo|ky;] fduxkao  ता. अहमदपूर जि. लातूर  मराठी-विभाग                                                                  –प्रा. भारत भदाडे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महात्मा फुले महाविद्यालय,किनगाव ता.अहमदपूर जि.लातूर मराठी-विभाग</dc:title>
  <dc:creator>Administrator</dc:creator>
  <cp:lastModifiedBy>ADMIN</cp:lastModifiedBy>
  <cp:revision>89</cp:revision>
  <dcterms:created xsi:type="dcterms:W3CDTF">2017-12-28T08:01:32Z</dcterms:created>
  <dcterms:modified xsi:type="dcterms:W3CDTF">2017-12-28T16:14:43Z</dcterms:modified>
</cp:coreProperties>
</file>