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D4D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241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341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71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96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292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083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927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806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314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569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89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872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468">
              <a:srgbClr val="B1BF9C"/>
            </a:gs>
            <a:gs pos="80000">
              <a:srgbClr val="819282"/>
            </a:gs>
            <a:gs pos="36000">
              <a:schemeClr val="accent3">
                <a:lumMod val="50000"/>
              </a:schemeClr>
            </a:gs>
            <a:gs pos="68142">
              <a:srgbClr val="A70C89"/>
            </a:gs>
            <a:gs pos="50000">
              <a:srgbClr val="CC0099"/>
            </a:gs>
            <a:gs pos="88000">
              <a:srgbClr val="00B050"/>
            </a:gs>
            <a:gs pos="9000">
              <a:srgbClr val="00B0F0"/>
            </a:gs>
            <a:gs pos="2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6068" y="618185"/>
            <a:ext cx="9749307" cy="4295103"/>
          </a:xfrm>
          <a:solidFill>
            <a:schemeClr val="accent5">
              <a:lumMod val="50000"/>
            </a:schemeClr>
          </a:solidFill>
          <a:ln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egkRek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Qqys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egkfo|ky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;]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fduxkao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/>
            </a:r>
            <a:b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</a:b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ता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अहमदपूर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जि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लातूर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IN" sz="36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IN" sz="53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मराठी-विभाग</a:t>
            </a:r>
            <a:r>
              <a:rPr lang="en-IN" sz="53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mr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mr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US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                                                             </a:t>
            </a:r>
            <a:r>
              <a:rPr lang="en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–</a:t>
            </a:r>
            <a:r>
              <a:rPr lang="mr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प्रा. भारत भदाडे</a:t>
            </a:r>
            <a:r>
              <a:rPr lang="en-IN" sz="40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40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en-IN" sz="4000" dirty="0">
              <a:ln w="9525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65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 advTm="5000">
        <p15:prstTrans prst="fracture"/>
        <p:sndAc>
          <p:stSnd>
            <p:snd r:embed="rId2" name="arrow.wav"/>
          </p:stSnd>
        </p:sndAc>
      </p:transition>
    </mc:Choice>
    <mc:Fallback xmlns="">
      <p:transition spd="slow" advClick="0" advTm="5000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1" y="865196"/>
            <a:ext cx="10705513" cy="5509200"/>
          </a:xfrm>
          <a:prstGeom prst="rect">
            <a:avLst/>
          </a:prstGeom>
          <a:solidFill>
            <a:srgbClr val="92D050">
              <a:alpha val="63000"/>
            </a:srgbClr>
          </a:solidFill>
        </p:spPr>
        <p:txBody>
          <a:bodyPr wrap="square" rtlCol="0" anchor="ctr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Ø"/>
            </a:pPr>
            <a:endParaRPr lang="en-IN" sz="2000" dirty="0" smtClean="0">
              <a:solidFill>
                <a:srgbClr val="00B0F0"/>
              </a:solidFill>
            </a:endParaRPr>
          </a:p>
          <a:p>
            <a:pPr algn="ctr"/>
            <a:r>
              <a:rPr lang="en-IN" sz="3200" b="1" dirty="0" err="1">
                <a:solidFill>
                  <a:srgbClr val="FF0000"/>
                </a:solidFill>
              </a:rPr>
              <a:t>मुलाखत</a:t>
            </a:r>
            <a:endParaRPr lang="en-IN" sz="3200" b="1" dirty="0">
              <a:solidFill>
                <a:srgbClr val="FF000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IN" sz="2000" dirty="0">
                <a:solidFill>
                  <a:srgbClr val="FFFF00"/>
                </a:solidFill>
              </a:rPr>
              <a:t>‘</a:t>
            </a:r>
            <a:r>
              <a:rPr lang="en-IN" sz="2000" dirty="0" err="1">
                <a:solidFill>
                  <a:srgbClr val="FFFF00"/>
                </a:solidFill>
              </a:rPr>
              <a:t>मुलाखत</a:t>
            </a:r>
            <a:r>
              <a:rPr lang="en-IN" sz="2000" dirty="0">
                <a:solidFill>
                  <a:srgbClr val="FFFF00"/>
                </a:solidFill>
              </a:rPr>
              <a:t>’ </a:t>
            </a:r>
            <a:r>
              <a:rPr lang="mr-IN" sz="2000" dirty="0" smtClean="0">
                <a:solidFill>
                  <a:srgbClr val="FFFF00"/>
                </a:solidFill>
              </a:rPr>
              <a:t>या </a:t>
            </a:r>
            <a:r>
              <a:rPr lang="en-IN" sz="2000" dirty="0" err="1" smtClean="0">
                <a:solidFill>
                  <a:srgbClr val="FFFF00"/>
                </a:solidFill>
              </a:rPr>
              <a:t>शब्दाचा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शब्दकोशातील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अर्थ</a:t>
            </a:r>
            <a:r>
              <a:rPr lang="en-IN" sz="2000" dirty="0">
                <a:solidFill>
                  <a:srgbClr val="FFFF00"/>
                </a:solidFill>
              </a:rPr>
              <a:t> ‘</a:t>
            </a:r>
            <a:r>
              <a:rPr lang="en-IN" sz="2000" dirty="0" err="1">
                <a:solidFill>
                  <a:srgbClr val="FFFF00"/>
                </a:solidFill>
              </a:rPr>
              <a:t>भेट</a:t>
            </a:r>
            <a:r>
              <a:rPr lang="en-IN" sz="2000" dirty="0">
                <a:solidFill>
                  <a:srgbClr val="FFFF00"/>
                </a:solidFill>
              </a:rPr>
              <a:t>’ </a:t>
            </a:r>
            <a:r>
              <a:rPr lang="en-IN" sz="2000" dirty="0" err="1">
                <a:solidFill>
                  <a:srgbClr val="FFFF00"/>
                </a:solidFill>
              </a:rPr>
              <a:t>किंवा</a:t>
            </a:r>
            <a:r>
              <a:rPr lang="en-IN" sz="2000" dirty="0">
                <a:solidFill>
                  <a:srgbClr val="FFFF00"/>
                </a:solidFill>
              </a:rPr>
              <a:t> ‘</a:t>
            </a:r>
            <a:r>
              <a:rPr lang="en-IN" sz="2000" dirty="0" err="1">
                <a:solidFill>
                  <a:srgbClr val="FFFF00"/>
                </a:solidFill>
              </a:rPr>
              <a:t>बोलाचाली</a:t>
            </a:r>
            <a:r>
              <a:rPr lang="en-IN" sz="2000" dirty="0">
                <a:solidFill>
                  <a:srgbClr val="FFFF00"/>
                </a:solidFill>
              </a:rPr>
              <a:t>’ </a:t>
            </a:r>
            <a:r>
              <a:rPr lang="en-IN" sz="2000" dirty="0" err="1">
                <a:solidFill>
                  <a:srgbClr val="FFFF00"/>
                </a:solidFill>
              </a:rPr>
              <a:t>असा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आहे</a:t>
            </a:r>
            <a:r>
              <a:rPr lang="en-IN" sz="2000" dirty="0">
                <a:solidFill>
                  <a:srgbClr val="FFFF00"/>
                </a:solidFill>
              </a:rPr>
              <a:t>.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IN" sz="2000" dirty="0">
                <a:solidFill>
                  <a:srgbClr val="FFFF00"/>
                </a:solidFill>
              </a:rPr>
              <a:t>‘</a:t>
            </a:r>
            <a:r>
              <a:rPr lang="en-IN" sz="2000" dirty="0" err="1">
                <a:solidFill>
                  <a:srgbClr val="FFFF00"/>
                </a:solidFill>
              </a:rPr>
              <a:t>दोन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व्यक्तींनी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परस्परांशी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संवाद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साधणे</a:t>
            </a:r>
            <a:r>
              <a:rPr lang="en-IN" sz="2000" dirty="0">
                <a:solidFill>
                  <a:srgbClr val="FFFF00"/>
                </a:solidFill>
              </a:rPr>
              <a:t>’ </a:t>
            </a:r>
            <a:r>
              <a:rPr lang="en-IN" sz="2000" dirty="0" err="1">
                <a:solidFill>
                  <a:srgbClr val="FFFF00"/>
                </a:solidFill>
              </a:rPr>
              <a:t>अशा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व्यापक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अर्थाने</a:t>
            </a:r>
            <a:r>
              <a:rPr lang="en-IN" sz="2000" dirty="0">
                <a:solidFill>
                  <a:srgbClr val="FFFF00"/>
                </a:solidFill>
              </a:rPr>
              <a:t> ‘</a:t>
            </a:r>
            <a:r>
              <a:rPr lang="en-IN" sz="2000" dirty="0" err="1">
                <a:solidFill>
                  <a:srgbClr val="FFFF00"/>
                </a:solidFill>
              </a:rPr>
              <a:t>मुलाखत</a:t>
            </a:r>
            <a:r>
              <a:rPr lang="en-IN" sz="2000" dirty="0">
                <a:solidFill>
                  <a:srgbClr val="FFFF00"/>
                </a:solidFill>
              </a:rPr>
              <a:t>’ </a:t>
            </a:r>
            <a:r>
              <a:rPr lang="en-IN" sz="2000" dirty="0" err="1">
                <a:solidFill>
                  <a:srgbClr val="FFFF00"/>
                </a:solidFill>
              </a:rPr>
              <a:t>शब्द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ओळखला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जातो</a:t>
            </a:r>
            <a:r>
              <a:rPr lang="mr-IN" sz="2000" dirty="0" smtClean="0">
                <a:solidFill>
                  <a:srgbClr val="FFFF00"/>
                </a:solidFill>
              </a:rPr>
              <a:t>.</a:t>
            </a:r>
            <a:endParaRPr lang="en-IN" sz="2000" dirty="0">
              <a:solidFill>
                <a:srgbClr val="FFFF0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IN" sz="2000" dirty="0" err="1">
                <a:solidFill>
                  <a:srgbClr val="FFFF00"/>
                </a:solidFill>
              </a:rPr>
              <a:t>मुळात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मुलाखत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हा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अरबी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शब्द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असुन</a:t>
            </a:r>
            <a:r>
              <a:rPr lang="en-IN" sz="2000" dirty="0">
                <a:solidFill>
                  <a:srgbClr val="FFFF00"/>
                </a:solidFill>
              </a:rPr>
              <a:t> ‘</a:t>
            </a:r>
            <a:r>
              <a:rPr lang="en-IN" sz="2000" dirty="0" err="1" smtClean="0">
                <a:solidFill>
                  <a:srgbClr val="FFFF00"/>
                </a:solidFill>
              </a:rPr>
              <a:t>भेट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mr-IN" sz="2000" dirty="0" smtClean="0">
                <a:solidFill>
                  <a:srgbClr val="FFFF00"/>
                </a:solidFill>
              </a:rPr>
              <a:t>,</a:t>
            </a:r>
            <a:r>
              <a:rPr lang="en-IN" sz="2000" dirty="0" err="1" smtClean="0">
                <a:solidFill>
                  <a:srgbClr val="FFFF00"/>
                </a:solidFill>
              </a:rPr>
              <a:t>गाठ</a:t>
            </a:r>
            <a:r>
              <a:rPr lang="en-IN" sz="2000" dirty="0">
                <a:solidFill>
                  <a:srgbClr val="FFFF00"/>
                </a:solidFill>
              </a:rPr>
              <a:t>, </a:t>
            </a:r>
            <a:r>
              <a:rPr lang="en-IN" sz="2000" dirty="0" err="1">
                <a:solidFill>
                  <a:srgbClr val="FFFF00"/>
                </a:solidFill>
              </a:rPr>
              <a:t>बोलचाली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विचारपूस</a:t>
            </a:r>
            <a:r>
              <a:rPr lang="en-IN" sz="2000" dirty="0">
                <a:solidFill>
                  <a:srgbClr val="FFFF00"/>
                </a:solidFill>
              </a:rPr>
              <a:t>, </a:t>
            </a:r>
            <a:r>
              <a:rPr lang="en-IN" sz="2000" dirty="0" err="1">
                <a:solidFill>
                  <a:srgbClr val="FFFF00"/>
                </a:solidFill>
              </a:rPr>
              <a:t>मुलाजमत</a:t>
            </a:r>
            <a:r>
              <a:rPr lang="en-IN" sz="2000" dirty="0">
                <a:solidFill>
                  <a:srgbClr val="FFFF00"/>
                </a:solidFill>
              </a:rPr>
              <a:t>’ </a:t>
            </a:r>
            <a:r>
              <a:rPr lang="en-IN" sz="2000" dirty="0" err="1">
                <a:solidFill>
                  <a:srgbClr val="FFFF00"/>
                </a:solidFill>
              </a:rPr>
              <a:t>असे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अर्थ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शब्दकोशात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आढळून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येतात</a:t>
            </a:r>
            <a:r>
              <a:rPr lang="en-IN" sz="2000" dirty="0">
                <a:solidFill>
                  <a:srgbClr val="FFFF00"/>
                </a:solidFill>
              </a:rPr>
              <a:t>.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IN" sz="2000" dirty="0" err="1">
                <a:solidFill>
                  <a:srgbClr val="FFFF00"/>
                </a:solidFill>
              </a:rPr>
              <a:t>इंग्रजीत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मुलाखतीला</a:t>
            </a:r>
            <a:r>
              <a:rPr lang="en-IN" sz="2000" dirty="0">
                <a:solidFill>
                  <a:srgbClr val="FFFF00"/>
                </a:solidFill>
              </a:rPr>
              <a:t> ‘Interview’ </a:t>
            </a:r>
            <a:r>
              <a:rPr lang="en-IN" sz="2000" dirty="0" err="1">
                <a:solidFill>
                  <a:srgbClr val="FFFF00"/>
                </a:solidFill>
              </a:rPr>
              <a:t>म्हणतात</a:t>
            </a:r>
            <a:r>
              <a:rPr lang="en-IN" sz="2000" dirty="0">
                <a:solidFill>
                  <a:srgbClr val="FFFF00"/>
                </a:solidFill>
              </a:rPr>
              <a:t>.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mr-IN" sz="2000" dirty="0" smtClean="0">
                <a:solidFill>
                  <a:srgbClr val="FFFF00"/>
                </a:solidFill>
              </a:rPr>
              <a:t>“</a:t>
            </a:r>
            <a:r>
              <a:rPr lang="en-IN" sz="2000" dirty="0" err="1" smtClean="0">
                <a:solidFill>
                  <a:srgbClr val="FFFF00"/>
                </a:solidFill>
              </a:rPr>
              <a:t>एखाद्या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प्रयोजनाच्या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निमित्ताने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दोन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किंवा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अधिक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व्यक्ती</a:t>
            </a:r>
            <a:r>
              <a:rPr lang="mr-IN" sz="2000" dirty="0" smtClean="0">
                <a:solidFill>
                  <a:srgbClr val="FFFF00"/>
                </a:solidFill>
              </a:rPr>
              <a:t>ं</a:t>
            </a:r>
            <a:r>
              <a:rPr lang="en-IN" sz="2000" dirty="0" err="1" smtClean="0">
                <a:solidFill>
                  <a:srgbClr val="FFFF00"/>
                </a:solidFill>
              </a:rPr>
              <a:t>मध्ये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विशिष्ट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माध्यमांद्वारे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होणारे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संभाषण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म्हणजे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मुलाखत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होय</a:t>
            </a:r>
            <a:r>
              <a:rPr lang="mr-IN" sz="2000" dirty="0" smtClean="0">
                <a:solidFill>
                  <a:srgbClr val="FFFF00"/>
                </a:solidFill>
              </a:rPr>
              <a:t>”</a:t>
            </a:r>
            <a:r>
              <a:rPr lang="en-IN" sz="2000" dirty="0" smtClean="0">
                <a:solidFill>
                  <a:srgbClr val="FFFF00"/>
                </a:solidFill>
              </a:rPr>
              <a:t>.</a:t>
            </a:r>
            <a:endParaRPr lang="en-IN" sz="2000" dirty="0">
              <a:solidFill>
                <a:srgbClr val="FFFF0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IN" sz="2000" dirty="0" err="1">
                <a:solidFill>
                  <a:srgbClr val="FFFF00"/>
                </a:solidFill>
              </a:rPr>
              <a:t>मुलाखतीत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तीन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घटक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महत्वाचे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आहेत</a:t>
            </a:r>
            <a:r>
              <a:rPr lang="en-IN" sz="2000" dirty="0">
                <a:solidFill>
                  <a:srgbClr val="FFFF00"/>
                </a:solidFill>
              </a:rPr>
              <a:t>. अ. </a:t>
            </a:r>
            <a:r>
              <a:rPr lang="en-IN" sz="2000" dirty="0" err="1">
                <a:solidFill>
                  <a:srgbClr val="FFFF00"/>
                </a:solidFill>
              </a:rPr>
              <a:t>मुलखत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देणारी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व्यक्ती</a:t>
            </a:r>
            <a:r>
              <a:rPr lang="en-IN" sz="2000" dirty="0">
                <a:solidFill>
                  <a:srgbClr val="FFFF00"/>
                </a:solidFill>
              </a:rPr>
              <a:t> ब. </a:t>
            </a:r>
            <a:r>
              <a:rPr lang="en-IN" sz="2000" dirty="0" err="1">
                <a:solidFill>
                  <a:srgbClr val="FFFF00"/>
                </a:solidFill>
              </a:rPr>
              <a:t>मुलाखत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घेणारा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प्रश्नकर्ता</a:t>
            </a:r>
            <a:r>
              <a:rPr lang="en-IN" sz="2000" dirty="0">
                <a:solidFill>
                  <a:srgbClr val="FFFF00"/>
                </a:solidFill>
              </a:rPr>
              <a:t> क. </a:t>
            </a:r>
            <a:r>
              <a:rPr lang="en-IN" sz="2000" dirty="0" err="1">
                <a:solidFill>
                  <a:srgbClr val="FFFF00"/>
                </a:solidFill>
              </a:rPr>
              <a:t>मुलाखतीचा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प्रत्यय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घेणारा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वाचक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किंवा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श्रोता</a:t>
            </a:r>
            <a:r>
              <a:rPr lang="en-IN" sz="2000" dirty="0">
                <a:solidFill>
                  <a:srgbClr val="FFFF00"/>
                </a:solidFill>
              </a:rPr>
              <a:t>.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IN" sz="2000" dirty="0" err="1">
                <a:solidFill>
                  <a:srgbClr val="FFFF00"/>
                </a:solidFill>
              </a:rPr>
              <a:t>शैक्षणिक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गुणवत्तेबरोबरच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उमेदवाराला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मुलाखत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देण्याचे</a:t>
            </a:r>
            <a:r>
              <a:rPr lang="mr-IN" sz="2000" dirty="0" smtClean="0">
                <a:solidFill>
                  <a:srgbClr val="FFFF00"/>
                </a:solidFill>
              </a:rPr>
              <a:t>,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मुलाखतीला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सामोरे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जाण्याचे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तंत्रही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अवगत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असणे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गरजेचे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असते</a:t>
            </a:r>
            <a:r>
              <a:rPr lang="en-IN" sz="2000" dirty="0">
                <a:solidFill>
                  <a:srgbClr val="FFFF00"/>
                </a:solidFill>
              </a:rPr>
              <a:t>.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IN" sz="2000" dirty="0" err="1">
                <a:solidFill>
                  <a:srgbClr val="FFFF00"/>
                </a:solidFill>
              </a:rPr>
              <a:t>मुलाखतीत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उमेदवारचा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नीट</a:t>
            </a:r>
            <a:r>
              <a:rPr lang="mr-IN" sz="2000" dirty="0" smtClean="0">
                <a:solidFill>
                  <a:srgbClr val="FFFF00"/>
                </a:solidFill>
              </a:rPr>
              <a:t>ने</a:t>
            </a:r>
            <a:r>
              <a:rPr lang="en-IN" sz="2000" dirty="0" err="1" smtClean="0">
                <a:solidFill>
                  <a:srgbClr val="FFFF00"/>
                </a:solidFill>
              </a:rPr>
              <a:t>टकेपणा</a:t>
            </a:r>
            <a:r>
              <a:rPr lang="mr-IN" sz="2000" dirty="0" smtClean="0">
                <a:solidFill>
                  <a:srgbClr val="FFFF00"/>
                </a:solidFill>
              </a:rPr>
              <a:t>, भाषिक कौशल्य,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आत्मविश्वास</a:t>
            </a:r>
            <a:r>
              <a:rPr lang="mr-IN" sz="2000" dirty="0" smtClean="0">
                <a:solidFill>
                  <a:srgbClr val="FFFF00"/>
                </a:solidFill>
              </a:rPr>
              <a:t>,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निर्णयक्षमता</a:t>
            </a:r>
            <a:r>
              <a:rPr lang="mr-IN" sz="2000" dirty="0" smtClean="0">
                <a:solidFill>
                  <a:srgbClr val="FFFF00"/>
                </a:solidFill>
              </a:rPr>
              <a:t>,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प्रसन्नता</a:t>
            </a:r>
            <a:r>
              <a:rPr lang="mr-IN" sz="2000" dirty="0" smtClean="0">
                <a:solidFill>
                  <a:srgbClr val="FFFF00"/>
                </a:solidFill>
              </a:rPr>
              <a:t>,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विनम्रता</a:t>
            </a:r>
            <a:r>
              <a:rPr lang="en-IN" sz="2000" dirty="0">
                <a:solidFill>
                  <a:srgbClr val="FFFF00"/>
                </a:solidFill>
              </a:rPr>
              <a:t> इ. </a:t>
            </a:r>
            <a:r>
              <a:rPr lang="en-IN" sz="2000" dirty="0" err="1">
                <a:solidFill>
                  <a:srgbClr val="FFFF00"/>
                </a:solidFill>
              </a:rPr>
              <a:t>बाबींना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महत्वाचे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स्थान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असते</a:t>
            </a:r>
            <a:r>
              <a:rPr lang="en-IN" sz="2000" dirty="0">
                <a:solidFill>
                  <a:srgbClr val="FFFF00"/>
                </a:solidFill>
              </a:rPr>
              <a:t>.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IN" sz="2000" dirty="0" err="1">
                <a:solidFill>
                  <a:srgbClr val="FFFF00"/>
                </a:solidFill>
              </a:rPr>
              <a:t>मुलाखतीतून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उमेदवाराचे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विषयज्ञान</a:t>
            </a:r>
            <a:r>
              <a:rPr lang="mr-IN" sz="2000" dirty="0" smtClean="0">
                <a:solidFill>
                  <a:srgbClr val="FFFF00"/>
                </a:solidFill>
              </a:rPr>
              <a:t>,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 smtClean="0">
                <a:solidFill>
                  <a:srgbClr val="FFFF00"/>
                </a:solidFill>
              </a:rPr>
              <a:t>कार्यकौशल्य</a:t>
            </a:r>
            <a:r>
              <a:rPr lang="mr-IN" sz="2000" dirty="0" smtClean="0">
                <a:solidFill>
                  <a:srgbClr val="FFFF00"/>
                </a:solidFill>
              </a:rPr>
              <a:t>,</a:t>
            </a:r>
            <a:r>
              <a:rPr lang="en-IN" sz="2000" dirty="0" smtClean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प्रयोगशीलता</a:t>
            </a:r>
            <a:r>
              <a:rPr lang="en-IN" sz="2000" dirty="0">
                <a:solidFill>
                  <a:srgbClr val="FFFF00"/>
                </a:solidFill>
              </a:rPr>
              <a:t> इ. </a:t>
            </a:r>
            <a:r>
              <a:rPr lang="en-IN" sz="2000" dirty="0" err="1">
                <a:solidFill>
                  <a:srgbClr val="FFFF00"/>
                </a:solidFill>
              </a:rPr>
              <a:t>गोष्टी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तपासल्या</a:t>
            </a:r>
            <a:r>
              <a:rPr lang="en-IN" sz="2000" dirty="0">
                <a:solidFill>
                  <a:srgbClr val="FFFF00"/>
                </a:solidFill>
              </a:rPr>
              <a:t> </a:t>
            </a:r>
            <a:r>
              <a:rPr lang="en-IN" sz="2000" dirty="0" err="1">
                <a:solidFill>
                  <a:srgbClr val="FFFF00"/>
                </a:solidFill>
              </a:rPr>
              <a:t>जातात</a:t>
            </a:r>
            <a:r>
              <a:rPr lang="en-IN" sz="2000" dirty="0">
                <a:solidFill>
                  <a:srgbClr val="FFFF00"/>
                </a:solidFill>
              </a:rPr>
              <a:t>.</a:t>
            </a:r>
          </a:p>
          <a:p>
            <a:endParaRPr lang="en-IN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2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00B0F0"/>
            </a:gs>
            <a:gs pos="49000">
              <a:srgbClr val="00B0F0"/>
            </a:gs>
            <a:gs pos="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699" y="-118212"/>
            <a:ext cx="11684705" cy="56938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b="1" dirty="0" err="1" smtClean="0">
                <a:solidFill>
                  <a:srgbClr val="FF0000"/>
                </a:solidFill>
                <a:latin typeface="Kruti Dev 010" pitchFamily="2" charset="0"/>
              </a:rPr>
              <a:t>eqyk</a:t>
            </a:r>
            <a:r>
              <a:rPr lang="en-US" sz="4000" b="1" dirty="0" smtClean="0">
                <a:solidFill>
                  <a:srgbClr val="FF0000"/>
                </a:solidFill>
                <a:latin typeface="Kruti Dev 010" pitchFamily="2" charset="0"/>
              </a:rPr>
              <a:t>[</a:t>
            </a:r>
            <a:r>
              <a:rPr lang="en-US" sz="4000" b="1" dirty="0" err="1" smtClean="0">
                <a:solidFill>
                  <a:srgbClr val="FF0000"/>
                </a:solidFill>
                <a:latin typeface="Kruti Dev 010" pitchFamily="2" charset="0"/>
              </a:rPr>
              <a:t>krhps</a:t>
            </a:r>
            <a:r>
              <a:rPr lang="en-US" sz="4000" b="1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Kruti Dev 010" pitchFamily="2" charset="0"/>
              </a:rPr>
              <a:t>izdkj</a:t>
            </a:r>
            <a:r>
              <a:rPr lang="en-US" sz="4000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Kruti Dev 010" pitchFamily="2" charset="0"/>
              </a:rPr>
              <a:t>%&amp;</a:t>
            </a:r>
            <a:endParaRPr lang="en-IN" sz="4000" b="1" dirty="0">
              <a:solidFill>
                <a:srgbClr val="FF0000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ckrehlkBh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?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ksrysyh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eqyk</a:t>
            </a:r>
            <a:r>
              <a:rPr lang="en-US" sz="3200" dirty="0" smtClean="0">
                <a:solidFill>
                  <a:srgbClr val="7030A0"/>
                </a:solidFill>
                <a:latin typeface="Kruti Dev 010" pitchFamily="2" charset="0"/>
              </a:rPr>
              <a:t>[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kr</a:t>
            </a:r>
            <a:r>
              <a:rPr lang="en-US" sz="3200" dirty="0" smtClean="0">
                <a:solidFill>
                  <a:srgbClr val="7030A0"/>
                </a:solidFill>
                <a:latin typeface="+mj-lt"/>
              </a:rPr>
              <a:t>(Spot News Interview)</a:t>
            </a:r>
            <a:endParaRPr lang="en-IN" sz="3200" dirty="0">
              <a:solidFill>
                <a:srgbClr val="7030A0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pjh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=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kRed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ewyk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[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kr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¼</a:t>
            </a:r>
            <a:r>
              <a:rPr lang="en-US" sz="3200" dirty="0">
                <a:solidFill>
                  <a:srgbClr val="7030A0"/>
                </a:solidFill>
                <a:latin typeface="+mj-lt"/>
              </a:rPr>
              <a:t>Profiles / Personality Interviews)</a:t>
            </a:r>
            <a:endParaRPr lang="en-IN" sz="3200" dirty="0">
              <a:solidFill>
                <a:srgbClr val="7030A0"/>
              </a:solidFill>
              <a:latin typeface="+mj-lt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o`Rrys</a:t>
            </a:r>
            <a:r>
              <a:rPr lang="en-US" sz="3200" dirty="0" smtClean="0">
                <a:solidFill>
                  <a:srgbClr val="7030A0"/>
                </a:solidFill>
                <a:latin typeface="Kruti Dev 010" pitchFamily="2" charset="0"/>
              </a:rPr>
              <a:t>[k '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kks</a:t>
            </a:r>
            <a:r>
              <a:rPr lang="en-US" sz="3200" dirty="0" smtClean="0">
                <a:solidFill>
                  <a:srgbClr val="7030A0"/>
                </a:solidFill>
                <a:latin typeface="Kruti Dev 010" pitchFamily="2" charset="0"/>
              </a:rPr>
              <a:t>/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kdo`Rr</a:t>
            </a:r>
            <a:r>
              <a:rPr lang="en-US" sz="32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vkf.k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izfrfdz;slkBh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ewyk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[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kr</a:t>
            </a:r>
            <a:endParaRPr lang="en-IN" sz="3200" dirty="0">
              <a:solidFill>
                <a:srgbClr val="7030A0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VsfyQksu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eqyk</a:t>
            </a:r>
            <a:r>
              <a:rPr lang="en-US" sz="3200" dirty="0" smtClean="0">
                <a:solidFill>
                  <a:srgbClr val="7030A0"/>
                </a:solidFill>
                <a:latin typeface="Kruti Dev 010" pitchFamily="2" charset="0"/>
              </a:rPr>
              <a:t>[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krh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 </a:t>
            </a:r>
            <a:endParaRPr lang="en-IN" sz="3200" dirty="0">
              <a:solidFill>
                <a:srgbClr val="7030A0"/>
              </a:solidFill>
              <a:latin typeface="Kruti Dev 010" pitchFamily="2" charset="0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b="1" dirty="0" err="1">
                <a:solidFill>
                  <a:srgbClr val="FFFF00"/>
                </a:solidFill>
                <a:latin typeface="Kruti Dev 010" pitchFamily="2" charset="0"/>
              </a:rPr>
              <a:t>eqyk</a:t>
            </a:r>
            <a:r>
              <a:rPr lang="en-US" sz="3600" b="1" dirty="0">
                <a:solidFill>
                  <a:srgbClr val="FFFF00"/>
                </a:solidFill>
                <a:latin typeface="Kruti Dev 010" pitchFamily="2" charset="0"/>
              </a:rPr>
              <a:t>[</a:t>
            </a:r>
            <a:r>
              <a:rPr lang="en-US" sz="3600" b="1" dirty="0" err="1">
                <a:solidFill>
                  <a:srgbClr val="FFFF00"/>
                </a:solidFill>
                <a:latin typeface="Kruti Dev 010" pitchFamily="2" charset="0"/>
              </a:rPr>
              <a:t>krhyk</a:t>
            </a:r>
            <a:r>
              <a:rPr lang="en-US" sz="3600" b="1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Kruti Dev 010" pitchFamily="2" charset="0"/>
              </a:rPr>
              <a:t>lkeksjs</a:t>
            </a:r>
            <a:r>
              <a:rPr lang="en-US" sz="3600" b="1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Kruti Dev 010" pitchFamily="2" charset="0"/>
              </a:rPr>
              <a:t>tkrkuk</a:t>
            </a:r>
            <a:r>
              <a:rPr lang="en-US" sz="3600" b="1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Kruti Dev 010" pitchFamily="2" charset="0"/>
              </a:rPr>
              <a:t>mesnokjkus</a:t>
            </a:r>
            <a:r>
              <a:rPr lang="en-US" sz="3600" b="1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Kruti Dev 010" pitchFamily="2" charset="0"/>
              </a:rPr>
              <a:t>iq</a:t>
            </a:r>
            <a:r>
              <a:rPr lang="en-US" sz="3600" b="1" dirty="0" smtClean="0">
                <a:solidFill>
                  <a:srgbClr val="FFFF00"/>
                </a:solidFill>
                <a:latin typeface="Kruti Dev 010" pitchFamily="2" charset="0"/>
              </a:rPr>
              <a:t>&lt;</a:t>
            </a:r>
            <a:r>
              <a:rPr lang="en-US" sz="3600" b="1" dirty="0" err="1" smtClean="0">
                <a:solidFill>
                  <a:srgbClr val="FFFF00"/>
                </a:solidFill>
                <a:latin typeface="Kruti Dev 010" pitchFamily="2" charset="0"/>
              </a:rPr>
              <a:t>hy</a:t>
            </a:r>
            <a:r>
              <a:rPr lang="en-US" sz="3600" b="1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Kruti Dev 010" pitchFamily="2" charset="0"/>
              </a:rPr>
              <a:t>ckch</a:t>
            </a:r>
            <a:r>
              <a:rPr lang="en-US" sz="3600" b="1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Kruti Dev 010" pitchFamily="2" charset="0"/>
              </a:rPr>
              <a:t>ikGkO;kr</a:t>
            </a:r>
            <a:r>
              <a:rPr lang="en-US" sz="3600" b="1" dirty="0" smtClean="0">
                <a:solidFill>
                  <a:srgbClr val="FFFF00"/>
                </a:solidFill>
                <a:latin typeface="Kruti Dev 010" pitchFamily="2" charset="0"/>
              </a:rPr>
              <a:t> %&amp;</a:t>
            </a:r>
            <a:r>
              <a:rPr lang="en-US" sz="2800" dirty="0">
                <a:solidFill>
                  <a:srgbClr val="7030A0"/>
                </a:solidFill>
                <a:latin typeface="Kruti Dev 010" pitchFamily="2" charset="0"/>
              </a:rPr>
              <a:t> </a:t>
            </a:r>
            <a:endParaRPr lang="en-IN" sz="2800" dirty="0">
              <a:solidFill>
                <a:srgbClr val="7030A0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vkiyk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iks’kk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[k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LoPN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o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fuVusVdk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vlkok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-</a:t>
            </a:r>
            <a:endParaRPr lang="en-IN" sz="3200" dirty="0">
              <a:solidFill>
                <a:srgbClr val="7030A0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eqyk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[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krhlkBh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fnysY;k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osGsoj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mifLFkr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jkgkos</a:t>
            </a:r>
            <a:r>
              <a:rPr lang="en-US" sz="3200" dirty="0" smtClean="0">
                <a:solidFill>
                  <a:srgbClr val="7030A0"/>
                </a:solidFill>
                <a:latin typeface="Kruti Dev 010" pitchFamily="2" charset="0"/>
              </a:rPr>
              <a:t>-</a:t>
            </a:r>
            <a:endParaRPr lang="en-IN" sz="3200" dirty="0">
              <a:solidFill>
                <a:srgbClr val="7030A0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eqyk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[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krhlkBh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vko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’;d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vlysyh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dkxni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=s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dkGthiwoZd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lkscr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?;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kohr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-</a:t>
            </a:r>
            <a:endParaRPr lang="en-IN" sz="3200" dirty="0">
              <a:solidFill>
                <a:srgbClr val="7030A0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vkRefo’okus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eqyk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[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krhyk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lkeksjs</a:t>
            </a:r>
            <a:r>
              <a:rPr lang="en-US" sz="32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tkos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-</a:t>
            </a:r>
            <a:endParaRPr lang="en-IN" sz="3200" dirty="0">
              <a:solidFill>
                <a:srgbClr val="7030A0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eu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izlUu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Bsokos</a:t>
            </a:r>
            <a:r>
              <a:rPr lang="en-US" sz="32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o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ldjkRed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Kruti Dev 010" pitchFamily="2" charset="0"/>
              </a:rPr>
              <a:t>fopkj</a:t>
            </a:r>
            <a:r>
              <a:rPr lang="en-US" sz="3200" dirty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Kruti Dev 010" pitchFamily="2" charset="0"/>
              </a:rPr>
              <a:t>djkok</a:t>
            </a:r>
            <a:r>
              <a:rPr lang="en-US" sz="3200" dirty="0" smtClean="0">
                <a:solidFill>
                  <a:srgbClr val="7030A0"/>
                </a:solidFill>
                <a:latin typeface="Kruti Dev 010" pitchFamily="2" charset="0"/>
              </a:rPr>
              <a:t>-</a:t>
            </a:r>
            <a:endParaRPr lang="en-IN" sz="3200" dirty="0">
              <a:solidFill>
                <a:srgbClr val="7030A0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flas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4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4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4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4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4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4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4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4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4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4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4000">
              <a:srgbClr val="00B0F0"/>
            </a:gs>
            <a:gs pos="77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1069077"/>
            <a:ext cx="11849100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IN" sz="3600" dirty="0"/>
              <a:t> </a:t>
            </a:r>
            <a:r>
              <a:rPr lang="en-US" sz="3600" dirty="0" err="1">
                <a:latin typeface="Kruti Dev 010" pitchFamily="2" charset="0"/>
              </a:rPr>
              <a:t>vkiY;k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cksy</a:t>
            </a:r>
            <a:r>
              <a:rPr lang="en-US" sz="3600" dirty="0">
                <a:latin typeface="Kruti Dev 010" pitchFamily="2" charset="0"/>
              </a:rPr>
              <a:t>.;</a:t>
            </a:r>
            <a:r>
              <a:rPr lang="en-US" sz="3600" dirty="0" err="1">
                <a:latin typeface="Kruti Dev 010" pitchFamily="2" charset="0"/>
              </a:rPr>
              <a:t>krwu</a:t>
            </a:r>
            <a:r>
              <a:rPr lang="en-US" sz="3600" dirty="0">
                <a:latin typeface="Kruti Dev 010" pitchFamily="2" charset="0"/>
              </a:rPr>
              <a:t> o </a:t>
            </a:r>
            <a:r>
              <a:rPr lang="en-US" sz="3600" dirty="0" err="1">
                <a:latin typeface="Kruti Dev 010" pitchFamily="2" charset="0"/>
              </a:rPr>
              <a:t>nsgcksyhrwu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ewyk</a:t>
            </a:r>
            <a:r>
              <a:rPr lang="en-US" sz="3600" dirty="0">
                <a:latin typeface="Kruti Dev 010" pitchFamily="2" charset="0"/>
              </a:rPr>
              <a:t>[</a:t>
            </a:r>
            <a:r>
              <a:rPr lang="en-US" sz="3600" dirty="0" err="1">
                <a:latin typeface="Kruti Dev 010" pitchFamily="2" charset="0"/>
              </a:rPr>
              <a:t>kr</a:t>
            </a:r>
            <a:r>
              <a:rPr lang="en-US" sz="3600" dirty="0">
                <a:latin typeface="Kruti Dev 010" pitchFamily="2" charset="0"/>
              </a:rPr>
              <a:t> ?</a:t>
            </a:r>
            <a:r>
              <a:rPr lang="en-US" sz="3600" dirty="0" err="1">
                <a:latin typeface="Kruti Dev 010" pitchFamily="2" charset="0"/>
              </a:rPr>
              <a:t>ks.kkÚ;kaizrh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vknj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O;Dr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djkok</a:t>
            </a:r>
            <a:r>
              <a:rPr lang="en-US" sz="3600" dirty="0">
                <a:latin typeface="Kruti Dev 010" pitchFamily="2" charset="0"/>
              </a:rPr>
              <a:t> </a:t>
            </a:r>
            <a:endParaRPr lang="en-IN" sz="36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600" dirty="0" err="1">
                <a:latin typeface="Kruti Dev 010" pitchFamily="2" charset="0"/>
              </a:rPr>
              <a:t>fopkjysY;k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iz’ukadMs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uhV</a:t>
            </a:r>
            <a:r>
              <a:rPr lang="en-US" sz="3600" dirty="0">
                <a:latin typeface="Kruti Dev 010" pitchFamily="2" charset="0"/>
              </a:rPr>
              <a:t> y{k |</a:t>
            </a:r>
            <a:r>
              <a:rPr lang="en-US" sz="3600" dirty="0" err="1">
                <a:latin typeface="Kruti Dev 010" pitchFamily="2" charset="0"/>
              </a:rPr>
              <a:t>kos</a:t>
            </a:r>
            <a:r>
              <a:rPr lang="en-US" sz="3600" dirty="0">
                <a:latin typeface="Kruti Dev 010" pitchFamily="2" charset="0"/>
              </a:rPr>
              <a:t>- ,[</a:t>
            </a:r>
            <a:r>
              <a:rPr lang="en-US" sz="3600" dirty="0" err="1">
                <a:latin typeface="Kruti Dev 010" pitchFamily="2" charset="0"/>
              </a:rPr>
              <a:t>kk|k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iz’ukps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mRrj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ekghr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ulY;kl</a:t>
            </a:r>
            <a:r>
              <a:rPr lang="en-US" sz="3600" dirty="0">
                <a:latin typeface="Kruti Dev 010" pitchFamily="2" charset="0"/>
              </a:rPr>
              <a:t> *</a:t>
            </a:r>
            <a:r>
              <a:rPr lang="en-US" sz="3600" dirty="0" err="1">
                <a:latin typeface="Kruti Dev 010" pitchFamily="2" charset="0"/>
              </a:rPr>
              <a:t>ukgh</a:t>
            </a:r>
            <a:r>
              <a:rPr lang="en-US" sz="3600" dirty="0">
                <a:latin typeface="Kruti Dev 010" pitchFamily="2" charset="0"/>
              </a:rPr>
              <a:t>* </a:t>
            </a:r>
            <a:r>
              <a:rPr lang="en-US" sz="3600" dirty="0" err="1">
                <a:latin typeface="Kruti Dev 010" pitchFamily="2" charset="0"/>
              </a:rPr>
              <a:t>vls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fouaeziqoZd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lkaxkos</a:t>
            </a:r>
            <a:r>
              <a:rPr lang="en-US" sz="3600" dirty="0">
                <a:latin typeface="Kruti Dev 010" pitchFamily="2" charset="0"/>
              </a:rPr>
              <a:t>-</a:t>
            </a:r>
            <a:endParaRPr lang="en-IN" sz="36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600" dirty="0" err="1">
                <a:latin typeface="Kruti Dev 010" pitchFamily="2" charset="0"/>
              </a:rPr>
              <a:t>mRrjs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FkksMD;kr</a:t>
            </a:r>
            <a:r>
              <a:rPr lang="en-US" sz="3600" dirty="0">
                <a:latin typeface="Kruti Dev 010" pitchFamily="2" charset="0"/>
              </a:rPr>
              <a:t> o </a:t>
            </a:r>
            <a:r>
              <a:rPr lang="en-US" sz="3600" dirty="0" err="1">
                <a:latin typeface="Kruti Dev 010" pitchFamily="2" charset="0"/>
              </a:rPr>
              <a:t>leiZdi.ks</a:t>
            </a:r>
            <a:r>
              <a:rPr lang="en-US" sz="3600" dirty="0">
                <a:latin typeface="Kruti Dev 010" pitchFamily="2" charset="0"/>
              </a:rPr>
              <a:t> |</a:t>
            </a:r>
            <a:r>
              <a:rPr lang="en-US" sz="3600" dirty="0" err="1" smtClean="0">
                <a:latin typeface="Kruti Dev 010" pitchFamily="2" charset="0"/>
              </a:rPr>
              <a:t>kohr</a:t>
            </a:r>
            <a:r>
              <a:rPr lang="en-US" sz="3600" dirty="0" smtClean="0">
                <a:latin typeface="Kruti Dev 010" pitchFamily="2" charset="0"/>
              </a:rPr>
              <a:t>-</a:t>
            </a:r>
            <a:endParaRPr lang="en-IN" sz="36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600" dirty="0" err="1">
                <a:latin typeface="Kruti Dev 010" pitchFamily="2" charset="0"/>
              </a:rPr>
              <a:t>mRrjs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nsrkuk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vko?kM</a:t>
            </a:r>
            <a:r>
              <a:rPr lang="en-US" sz="3600" dirty="0">
                <a:latin typeface="Kruti Dev 010" pitchFamily="2" charset="0"/>
              </a:rPr>
              <a:t> o </a:t>
            </a:r>
            <a:r>
              <a:rPr lang="en-US" sz="3600" dirty="0" err="1">
                <a:latin typeface="Kruti Dev 010" pitchFamily="2" charset="0"/>
              </a:rPr>
              <a:t>d`f</a:t>
            </a:r>
            <a:r>
              <a:rPr lang="en-US" sz="3600" dirty="0">
                <a:latin typeface="Kruti Dev 010" pitchFamily="2" charset="0"/>
              </a:rPr>
              <a:t>=e </a:t>
            </a:r>
            <a:r>
              <a:rPr lang="en-US" sz="3600" dirty="0" err="1">
                <a:latin typeface="Kruti Dev 010" pitchFamily="2" charset="0"/>
              </a:rPr>
              <a:t>Hkk"kk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VkGkoh</a:t>
            </a:r>
            <a:r>
              <a:rPr lang="en-US" sz="3600" dirty="0">
                <a:latin typeface="Kruti Dev 010" pitchFamily="2" charset="0"/>
              </a:rPr>
              <a:t>- </a:t>
            </a:r>
            <a:r>
              <a:rPr lang="en-US" sz="3600" dirty="0" err="1">
                <a:latin typeface="Kruti Dev 010" pitchFamily="2" charset="0"/>
              </a:rPr>
              <a:t>mRrjkrwu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visf</a:t>
            </a:r>
            <a:r>
              <a:rPr lang="en-US" sz="3600" dirty="0">
                <a:latin typeface="Kruti Dev 010" pitchFamily="2" charset="0"/>
              </a:rPr>
              <a:t>{</a:t>
            </a:r>
            <a:r>
              <a:rPr lang="en-US" sz="3600" dirty="0" err="1">
                <a:latin typeface="Kruti Dev 010" pitchFamily="2" charset="0"/>
              </a:rPr>
              <a:t>kr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vk’k</a:t>
            </a:r>
            <a:r>
              <a:rPr lang="en-US" sz="3600" dirty="0">
                <a:latin typeface="Kruti Dev 010" pitchFamily="2" charset="0"/>
              </a:rPr>
              <a:t>; </a:t>
            </a:r>
            <a:r>
              <a:rPr lang="en-US" sz="3600" dirty="0" err="1">
                <a:latin typeface="Kruti Dev 010" pitchFamily="2" charset="0"/>
              </a:rPr>
              <a:t>lgt</a:t>
            </a:r>
            <a:r>
              <a:rPr lang="en-US" sz="3600" dirty="0">
                <a:latin typeface="Kruti Dev 010" pitchFamily="2" charset="0"/>
              </a:rPr>
              <a:t> o </a:t>
            </a:r>
            <a:r>
              <a:rPr lang="en-US" sz="3600" dirty="0" err="1">
                <a:latin typeface="Kruti Dev 010" pitchFamily="2" charset="0"/>
              </a:rPr>
              <a:t>lksI;k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i</a:t>
            </a:r>
            <a:r>
              <a:rPr lang="en-US" sz="3600" dirty="0">
                <a:latin typeface="Kruti Dev 010" pitchFamily="2" charset="0"/>
              </a:rPr>
              <a:t>/</a:t>
            </a:r>
            <a:r>
              <a:rPr lang="en-US" sz="3600" dirty="0" err="1">
                <a:latin typeface="Kruti Dev 010" pitchFamily="2" charset="0"/>
              </a:rPr>
              <a:t>nrhus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O;Dr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djkok</a:t>
            </a:r>
            <a:r>
              <a:rPr lang="en-US" sz="3600" dirty="0">
                <a:latin typeface="Kruti Dev 010" pitchFamily="2" charset="0"/>
              </a:rPr>
              <a:t>- </a:t>
            </a:r>
            <a:r>
              <a:rPr lang="en-US" sz="3600" dirty="0" err="1" smtClean="0">
                <a:latin typeface="Kruti Dev 010" pitchFamily="2" charset="0"/>
              </a:rPr>
              <a:t>Hkk"ksrhy</a:t>
            </a:r>
            <a:r>
              <a:rPr lang="en-US" sz="3600" dirty="0" smtClean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voktoh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vkReizkS</a:t>
            </a:r>
            <a:r>
              <a:rPr lang="en-US" sz="3600" dirty="0">
                <a:latin typeface="Kruti Dev 010" pitchFamily="2" charset="0"/>
              </a:rPr>
              <a:t>&lt;h </a:t>
            </a:r>
            <a:r>
              <a:rPr lang="en-US" sz="3600" dirty="0" err="1">
                <a:latin typeface="Kruti Dev 010" pitchFamily="2" charset="0"/>
              </a:rPr>
              <a:t>VkGkoh</a:t>
            </a:r>
            <a:r>
              <a:rPr lang="en-US" sz="3600" dirty="0">
                <a:latin typeface="Kruti Dev 010" pitchFamily="2" charset="0"/>
              </a:rPr>
              <a:t>-</a:t>
            </a:r>
            <a:endParaRPr lang="en-IN" sz="36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600" dirty="0" err="1">
                <a:latin typeface="Kruti Dev 010" pitchFamily="2" charset="0"/>
              </a:rPr>
              <a:t>eqyk</a:t>
            </a:r>
            <a:r>
              <a:rPr lang="en-US" sz="3600" dirty="0">
                <a:latin typeface="Kruti Dev 010" pitchFamily="2" charset="0"/>
              </a:rPr>
              <a:t>[</a:t>
            </a:r>
            <a:r>
              <a:rPr lang="en-US" sz="3600" dirty="0" err="1">
                <a:latin typeface="Kruti Dev 010" pitchFamily="2" charset="0"/>
              </a:rPr>
              <a:t>krhP;k</a:t>
            </a:r>
            <a:r>
              <a:rPr lang="en-US" sz="3600" dirty="0">
                <a:latin typeface="Kruti Dev 010" pitchFamily="2" charset="0"/>
              </a:rPr>
              <a:t> '</a:t>
            </a:r>
            <a:r>
              <a:rPr lang="en-US" sz="3600" dirty="0" err="1">
                <a:latin typeface="Kruti Dev 010" pitchFamily="2" charset="0"/>
              </a:rPr>
              <a:t>ksoVh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vHkkjokpd</a:t>
            </a:r>
            <a:r>
              <a:rPr lang="en-US" sz="3600" dirty="0">
                <a:latin typeface="Kruti Dev 010" pitchFamily="2" charset="0"/>
              </a:rPr>
              <a:t> '</a:t>
            </a:r>
            <a:r>
              <a:rPr lang="en-US" sz="3600" dirty="0" err="1">
                <a:latin typeface="Kruti Dev 010" pitchFamily="2" charset="0"/>
              </a:rPr>
              <a:t>kCnkapk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uaezrkiqoZd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okij</a:t>
            </a:r>
            <a:r>
              <a:rPr lang="en-US" sz="3600" dirty="0">
                <a:latin typeface="Kruti Dev 010" pitchFamily="2" charset="0"/>
              </a:rPr>
              <a:t> </a:t>
            </a:r>
            <a:r>
              <a:rPr lang="en-US" sz="3600" dirty="0" err="1">
                <a:latin typeface="Kruti Dev 010" pitchFamily="2" charset="0"/>
              </a:rPr>
              <a:t>djkok</a:t>
            </a:r>
            <a:r>
              <a:rPr lang="en-US" sz="3600" dirty="0">
                <a:latin typeface="Kruti Dev 010" pitchFamily="2" charset="0"/>
              </a:rPr>
              <a:t>-</a:t>
            </a:r>
            <a:endParaRPr lang="en-IN" sz="3600" dirty="0">
              <a:latin typeface="Kruti Dev 010" pitchFamily="2" charset="0"/>
            </a:endParaRPr>
          </a:p>
          <a:p>
            <a:endParaRPr lang="en-IN" sz="3600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16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>
        <p14:rippl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8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8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8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976747"/>
            <a:ext cx="11849100" cy="4708981"/>
          </a:xfrm>
          <a:prstGeom prst="rect">
            <a:avLst/>
          </a:prstGeom>
          <a:gradFill flip="none" rotWithShape="1">
            <a:gsLst>
              <a:gs pos="78000">
                <a:schemeClr val="accent2">
                  <a:lumMod val="60000"/>
                  <a:lumOff val="40000"/>
                </a:schemeClr>
              </a:gs>
              <a:gs pos="30000">
                <a:schemeClr val="bg2"/>
              </a:gs>
              <a:gs pos="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</p:spPr>
        <p:txBody>
          <a:bodyPr wrap="square" rtlCol="0" anchor="ctr">
            <a:spAutoFit/>
          </a:bodyPr>
          <a:lstStyle/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6000" b="1" dirty="0" err="1">
                <a:solidFill>
                  <a:srgbClr val="00B0F0"/>
                </a:solidFill>
                <a:latin typeface="Kruti Dev 010" pitchFamily="2" charset="0"/>
              </a:rPr>
              <a:t>eqyk</a:t>
            </a:r>
            <a:r>
              <a:rPr lang="en-US" sz="6000" b="1" dirty="0">
                <a:solidFill>
                  <a:srgbClr val="00B0F0"/>
                </a:solidFill>
                <a:latin typeface="Kruti Dev 010" pitchFamily="2" charset="0"/>
              </a:rPr>
              <a:t>[</a:t>
            </a:r>
            <a:r>
              <a:rPr lang="en-US" sz="6000" b="1" dirty="0" err="1">
                <a:solidFill>
                  <a:srgbClr val="00B0F0"/>
                </a:solidFill>
                <a:latin typeface="Kruti Dev 010" pitchFamily="2" charset="0"/>
              </a:rPr>
              <a:t>krhps</a:t>
            </a:r>
            <a:r>
              <a:rPr lang="en-US" sz="6000" b="1" dirty="0">
                <a:solidFill>
                  <a:srgbClr val="00B0F0"/>
                </a:solidFill>
                <a:latin typeface="Kruti Dev 010" pitchFamily="2" charset="0"/>
              </a:rPr>
              <a:t> </a:t>
            </a:r>
            <a:r>
              <a:rPr lang="en-US" sz="6000" b="1" dirty="0" err="1">
                <a:solidFill>
                  <a:srgbClr val="00B0F0"/>
                </a:solidFill>
                <a:latin typeface="Kruti Dev 010" pitchFamily="2" charset="0"/>
              </a:rPr>
              <a:t>VIis</a:t>
            </a:r>
            <a:endParaRPr lang="en-IN" sz="6000" b="1" dirty="0">
              <a:solidFill>
                <a:srgbClr val="00B0F0"/>
              </a:solidFill>
              <a:latin typeface="Kruti Dev 010" pitchFamily="2" charset="0"/>
            </a:endParaRPr>
          </a:p>
          <a:p>
            <a:pPr marL="857250" lvl="0" indent="-857250">
              <a:buFont typeface="Wingdings" panose="05000000000000000000" pitchFamily="2" charset="2"/>
              <a:buChar char="§"/>
            </a:pP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eqykk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[</a:t>
            </a: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krhph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r;kjh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-</a:t>
            </a:r>
            <a:endParaRPr lang="en-IN" sz="6000" dirty="0">
              <a:solidFill>
                <a:srgbClr val="CC0099"/>
              </a:solidFill>
              <a:latin typeface="Kruti Dev 010" pitchFamily="2" charset="0"/>
            </a:endParaRPr>
          </a:p>
          <a:p>
            <a:pPr marL="857250" lvl="0" indent="-857250">
              <a:buFont typeface="Wingdings" panose="05000000000000000000" pitchFamily="2" charset="2"/>
              <a:buChar char="§"/>
            </a:pP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eqyk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[</a:t>
            </a: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kr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Bjfo.ks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-</a:t>
            </a:r>
            <a:endParaRPr lang="en-IN" sz="6000" dirty="0">
              <a:solidFill>
                <a:srgbClr val="CC0099"/>
              </a:solidFill>
              <a:latin typeface="Kruti Dev 010" pitchFamily="2" charset="0"/>
            </a:endParaRPr>
          </a:p>
          <a:p>
            <a:pPr marL="857250" lvl="0" indent="-857250">
              <a:buFont typeface="Wingdings" panose="05000000000000000000" pitchFamily="2" charset="2"/>
              <a:buChar char="§"/>
            </a:pP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iz’u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vkf.k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mRrj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-</a:t>
            </a:r>
            <a:endParaRPr lang="en-IN" sz="6000" dirty="0">
              <a:solidFill>
                <a:srgbClr val="CC0099"/>
              </a:solidFill>
              <a:latin typeface="Kruti Dev 010" pitchFamily="2" charset="0"/>
            </a:endParaRPr>
          </a:p>
          <a:p>
            <a:pPr marL="857250" lvl="0" indent="-857250">
              <a:buFont typeface="Wingdings" panose="05000000000000000000" pitchFamily="2" charset="2"/>
              <a:buChar char="§"/>
            </a:pP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eqyk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[</a:t>
            </a: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krhps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ys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[</a:t>
            </a:r>
            <a:r>
              <a:rPr lang="en-US" sz="6000" dirty="0" err="1">
                <a:solidFill>
                  <a:srgbClr val="CC0099"/>
                </a:solidFill>
                <a:latin typeface="Kruti Dev 010" pitchFamily="2" charset="0"/>
              </a:rPr>
              <a:t>ku</a:t>
            </a:r>
            <a:r>
              <a:rPr lang="en-US" sz="60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endParaRPr lang="en-IN" sz="6000" dirty="0">
              <a:solidFill>
                <a:srgbClr val="CC0099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47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>
        <p14:vortex dir="r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0504" y="979467"/>
            <a:ext cx="11127546" cy="544764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rgbClr val="7030A0"/>
              </a:gs>
            </a:gsLst>
            <a:lin ang="5400000" scaled="1"/>
          </a:gradFill>
        </p:spPr>
        <p:txBody>
          <a:bodyPr wrap="square" rtlCol="0" anchor="ctr">
            <a:spAutoFit/>
          </a:bodyPr>
          <a:lstStyle/>
          <a:p>
            <a:pPr marL="742950" lvl="0" indent="-742950">
              <a:buFont typeface="Wingdings" panose="05000000000000000000" pitchFamily="2" charset="2"/>
              <a:buChar char="v"/>
            </a:pPr>
            <a:r>
              <a:rPr lang="en-US" sz="4400" b="1" dirty="0" err="1" smtClean="0">
                <a:solidFill>
                  <a:srgbClr val="002060"/>
                </a:solidFill>
                <a:latin typeface="Kruti Dev 010" pitchFamily="2" charset="0"/>
              </a:rPr>
              <a:t>eqyk</a:t>
            </a:r>
            <a:r>
              <a:rPr lang="en-US" sz="4400" b="1" dirty="0" smtClean="0">
                <a:solidFill>
                  <a:srgbClr val="002060"/>
                </a:solidFill>
                <a:latin typeface="Kruti Dev 010" pitchFamily="2" charset="0"/>
              </a:rPr>
              <a:t>[</a:t>
            </a:r>
            <a:r>
              <a:rPr lang="en-US" sz="4400" b="1" dirty="0" err="1" smtClean="0">
                <a:solidFill>
                  <a:srgbClr val="002060"/>
                </a:solidFill>
                <a:latin typeface="Kruti Dev 010" pitchFamily="2" charset="0"/>
              </a:rPr>
              <a:t>kr</a:t>
            </a:r>
            <a:r>
              <a:rPr lang="en-US" sz="4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4400" b="1" dirty="0">
                <a:solidFill>
                  <a:srgbClr val="002060"/>
                </a:solidFill>
                <a:latin typeface="Kruti Dev 010" pitchFamily="2" charset="0"/>
              </a:rPr>
              <a:t>?</a:t>
            </a:r>
            <a:r>
              <a:rPr lang="en-US" sz="4400" b="1" dirty="0" err="1">
                <a:solidFill>
                  <a:srgbClr val="002060"/>
                </a:solidFill>
                <a:latin typeface="Kruti Dev 010" pitchFamily="2" charset="0"/>
              </a:rPr>
              <a:t>ks.kkÚ;kP;k</a:t>
            </a:r>
            <a:r>
              <a:rPr lang="en-US" sz="4400" b="1" dirty="0">
                <a:solidFill>
                  <a:srgbClr val="002060"/>
                </a:solidFill>
                <a:latin typeface="Kruti Dev 010" pitchFamily="2" charset="0"/>
              </a:rPr>
              <a:t> n`"</a:t>
            </a:r>
            <a:r>
              <a:rPr lang="en-US" sz="4400" b="1" dirty="0" err="1">
                <a:solidFill>
                  <a:srgbClr val="002060"/>
                </a:solidFill>
                <a:latin typeface="Kruti Dev 010" pitchFamily="2" charset="0"/>
              </a:rPr>
              <a:t>Vhus</a:t>
            </a:r>
            <a:r>
              <a:rPr lang="en-US" sz="4400" b="1" dirty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Kruti Dev 010" pitchFamily="2" charset="0"/>
              </a:rPr>
              <a:t>egRokP;k</a:t>
            </a:r>
            <a:r>
              <a:rPr lang="en-US" sz="4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Kruti Dev 010" pitchFamily="2" charset="0"/>
              </a:rPr>
              <a:t>lwpuk</a:t>
            </a:r>
            <a:r>
              <a:rPr lang="en-US" sz="4400" b="1" dirty="0" smtClean="0">
                <a:solidFill>
                  <a:srgbClr val="002060"/>
                </a:solidFill>
                <a:latin typeface="Kruti Dev 010" pitchFamily="2" charset="0"/>
              </a:rPr>
              <a:t> %&amp; </a:t>
            </a:r>
            <a:endParaRPr lang="en-IN" sz="4400" b="1" dirty="0">
              <a:solidFill>
                <a:srgbClr val="002060"/>
              </a:solidFill>
              <a:latin typeface="Kruti Dev 010" pitchFamily="2" charset="0"/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eqyk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[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krhps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gsrw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fuf’pr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d#u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iz’ukoyh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r;kj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dj.ks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-</a:t>
            </a:r>
            <a:endParaRPr lang="en-IN" sz="3600" dirty="0">
              <a:solidFill>
                <a:srgbClr val="FF0000"/>
              </a:solidFill>
              <a:latin typeface="Kruti Dev 010" pitchFamily="2" charset="0"/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eqyk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[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kr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Kruti Dev 010" pitchFamily="2" charset="0"/>
              </a:rPr>
              <a:t>ns.kkÚ;kP;k</a:t>
            </a:r>
            <a:r>
              <a:rPr lang="en-US" sz="36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,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sd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.;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kr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jl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Kruti Dev 010" pitchFamily="2" charset="0"/>
              </a:rPr>
              <a:t>nk</a:t>
            </a:r>
            <a:r>
              <a:rPr lang="en-US" sz="3600" dirty="0" smtClean="0">
                <a:solidFill>
                  <a:srgbClr val="FF0000"/>
                </a:solidFill>
                <a:latin typeface="Kruti Dev 010" pitchFamily="2" charset="0"/>
              </a:rPr>
              <a:t>[</a:t>
            </a:r>
            <a:r>
              <a:rPr lang="en-US" sz="3600" dirty="0" err="1" smtClean="0">
                <a:solidFill>
                  <a:srgbClr val="FF0000"/>
                </a:solidFill>
                <a:latin typeface="Kruti Dev 010" pitchFamily="2" charset="0"/>
              </a:rPr>
              <a:t>kokok</a:t>
            </a:r>
            <a:r>
              <a:rPr lang="en-US" sz="3600" dirty="0" smtClean="0">
                <a:solidFill>
                  <a:srgbClr val="FF0000"/>
                </a:solidFill>
                <a:latin typeface="Kruti Dev 010" pitchFamily="2" charset="0"/>
              </a:rPr>
              <a:t>-</a:t>
            </a:r>
            <a:endParaRPr lang="en-IN" sz="3600" dirty="0">
              <a:solidFill>
                <a:srgbClr val="FF0000"/>
              </a:solidFill>
              <a:latin typeface="Kruti Dev 010" pitchFamily="2" charset="0"/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eqyk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[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kr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ns.kkÚ;k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O;DrhP;k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eukrhy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fopkj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tk.kwu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?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ks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.;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klkBh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rls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iz’u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fopkjk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-</a:t>
            </a:r>
            <a:endParaRPr lang="en-IN" sz="3600" dirty="0">
              <a:solidFill>
                <a:srgbClr val="FF0000"/>
              </a:solidFill>
              <a:latin typeface="Kruti Dev 010" pitchFamily="2" charset="0"/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eqyk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[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krdkjkl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fo"k;kph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loZ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cktwauh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ekfgrh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vlkoh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-</a:t>
            </a:r>
            <a:endParaRPr lang="en-IN" sz="3600" dirty="0">
              <a:solidFill>
                <a:srgbClr val="FF0000"/>
              </a:solidFill>
              <a:latin typeface="Kruti Dev 010" pitchFamily="2" charset="0"/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eqyk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[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krdkj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'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kkar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o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lko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/k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vlyk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ikfgts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-</a:t>
            </a:r>
            <a:endParaRPr lang="en-IN" sz="3600" dirty="0">
              <a:solidFill>
                <a:srgbClr val="FF0000"/>
              </a:solidFill>
              <a:latin typeface="Kruti Dev 010" pitchFamily="2" charset="0"/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gks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;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fdaok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ukgh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vls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iz’u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Kruti Dev 010" pitchFamily="2" charset="0"/>
              </a:rPr>
              <a:t>fopk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# </a:t>
            </a:r>
            <a:r>
              <a:rPr lang="en-US" sz="3600" dirty="0" err="1" smtClean="0">
                <a:solidFill>
                  <a:srgbClr val="FF0000"/>
                </a:solidFill>
                <a:latin typeface="Kruti Dev 010" pitchFamily="2" charset="0"/>
              </a:rPr>
              <a:t>u;sr</a:t>
            </a:r>
            <a:r>
              <a:rPr lang="en-US" sz="3600" dirty="0" smtClean="0">
                <a:solidFill>
                  <a:srgbClr val="FF0000"/>
                </a:solidFill>
                <a:latin typeface="Kruti Dev 010" pitchFamily="2" charset="0"/>
              </a:rPr>
              <a:t>-</a:t>
            </a:r>
            <a:r>
              <a:rPr lang="en-US" sz="4400" dirty="0">
                <a:latin typeface="Kruti Dev 010" pitchFamily="2" charset="0"/>
              </a:rPr>
              <a:t> </a:t>
            </a:r>
            <a:endParaRPr lang="en-IN" sz="4400" dirty="0">
              <a:latin typeface="Kruti Dev 010" pitchFamily="2" charset="0"/>
            </a:endParaRPr>
          </a:p>
          <a:p>
            <a:r>
              <a:rPr lang="en-US" sz="4400" dirty="0">
                <a:latin typeface="Kruti Dev 010" pitchFamily="2" charset="0"/>
              </a:rPr>
              <a:t> </a:t>
            </a:r>
            <a:endParaRPr lang="en-IN" sz="4400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1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5000">
        <p14:pan dir="u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9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9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9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9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9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9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9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9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9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9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9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9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9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9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9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9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9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9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9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9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9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9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9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9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689254"/>
            <a:ext cx="11849100" cy="4524315"/>
          </a:xfrm>
          <a:prstGeom prst="rect">
            <a:avLst/>
          </a:prstGeom>
          <a:gradFill>
            <a:gsLst>
              <a:gs pos="78000">
                <a:srgbClr val="FF0000"/>
              </a:gs>
              <a:gs pos="30000">
                <a:srgbClr val="92D050"/>
              </a:gs>
              <a:gs pos="49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</p:spPr>
        <p:txBody>
          <a:bodyPr wrap="square" rtlCol="0" anchor="ctr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US" sz="4800" dirty="0" err="1">
                <a:latin typeface="Kruti Dev 010" pitchFamily="2" charset="0"/>
              </a:rPr>
              <a:t>fof’k"V</a:t>
            </a:r>
            <a:r>
              <a:rPr lang="en-US" sz="4800" dirty="0">
                <a:latin typeface="Kruti Dev 010" pitchFamily="2" charset="0"/>
              </a:rPr>
              <a:t> {</a:t>
            </a:r>
            <a:r>
              <a:rPr lang="en-US" sz="4800" dirty="0" err="1">
                <a:latin typeface="Kruti Dev 010" pitchFamily="2" charset="0"/>
              </a:rPr>
              <a:t>ks</a:t>
            </a:r>
            <a:r>
              <a:rPr lang="en-US" sz="4800" dirty="0">
                <a:latin typeface="Kruti Dev 010" pitchFamily="2" charset="0"/>
              </a:rPr>
              <a:t>=</a:t>
            </a:r>
            <a:r>
              <a:rPr lang="en-US" sz="4800" dirty="0" err="1">
                <a:latin typeface="Kruti Dev 010" pitchFamily="2" charset="0"/>
              </a:rPr>
              <a:t>krhy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 smtClean="0">
                <a:latin typeface="Kruti Dev 010" pitchFamily="2" charset="0"/>
              </a:rPr>
              <a:t>ukekafdr</a:t>
            </a:r>
            <a:r>
              <a:rPr lang="en-US" sz="4800" dirty="0">
                <a:latin typeface="Kruti Dev 010" pitchFamily="2" charset="0"/>
              </a:rPr>
              <a:t>] </a:t>
            </a:r>
            <a:r>
              <a:rPr lang="en-US" sz="4800" dirty="0" err="1">
                <a:latin typeface="Kruti Dev 010" pitchFamily="2" charset="0"/>
              </a:rPr>
              <a:t>drZcxkj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O;Drhsaph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eqyk</a:t>
            </a:r>
            <a:r>
              <a:rPr lang="en-US" sz="4800" dirty="0">
                <a:latin typeface="Kruti Dev 010" pitchFamily="2" charset="0"/>
              </a:rPr>
              <a:t>[</a:t>
            </a:r>
            <a:r>
              <a:rPr lang="en-US" sz="4800" dirty="0" err="1">
                <a:latin typeface="Kruti Dev 010" pitchFamily="2" charset="0"/>
              </a:rPr>
              <a:t>kr</a:t>
            </a:r>
            <a:r>
              <a:rPr lang="en-US" sz="4800" dirty="0">
                <a:latin typeface="Kruti Dev 010" pitchFamily="2" charset="0"/>
              </a:rPr>
              <a:t> ?;</a:t>
            </a:r>
            <a:r>
              <a:rPr lang="en-US" sz="4800" dirty="0" err="1">
                <a:latin typeface="Kruti Dev 010" pitchFamily="2" charset="0"/>
              </a:rPr>
              <a:t>k;ph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vlY;kl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R;k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O;Drhyk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eksdGsi.kkus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cksyw</a:t>
            </a:r>
            <a:r>
              <a:rPr lang="en-US" sz="4800" dirty="0">
                <a:latin typeface="Kruti Dev 010" pitchFamily="2" charset="0"/>
              </a:rPr>
              <a:t> |</a:t>
            </a:r>
            <a:r>
              <a:rPr lang="en-US" sz="4800" dirty="0" err="1">
                <a:latin typeface="Kruti Dev 010" pitchFamily="2" charset="0"/>
              </a:rPr>
              <a:t>kos</a:t>
            </a:r>
            <a:r>
              <a:rPr lang="en-US" sz="4800" dirty="0">
                <a:latin typeface="Kruti Dev 010" pitchFamily="2" charset="0"/>
              </a:rPr>
              <a:t>-</a:t>
            </a:r>
            <a:endParaRPr lang="en-IN" sz="4800" dirty="0">
              <a:latin typeface="Kruti Dev 010" pitchFamily="2" charset="0"/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US" sz="4800" dirty="0" err="1">
                <a:latin typeface="Kruti Dev 010" pitchFamily="2" charset="0"/>
              </a:rPr>
              <a:t>pkaxyk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eqyk</a:t>
            </a:r>
            <a:r>
              <a:rPr lang="en-US" sz="4800" dirty="0">
                <a:latin typeface="Kruti Dev 010" pitchFamily="2" charset="0"/>
              </a:rPr>
              <a:t>[</a:t>
            </a:r>
            <a:r>
              <a:rPr lang="en-US" sz="4800" dirty="0" err="1">
                <a:latin typeface="Kruti Dev 010" pitchFamily="2" charset="0"/>
              </a:rPr>
              <a:t>krdkj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R;k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O;DrhP;k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thoukrhy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ukV</a:t>
            </a:r>
            <a:r>
              <a:rPr lang="en-US" sz="4800" dirty="0">
                <a:latin typeface="Kruti Dev 010" pitchFamily="2" charset="0"/>
              </a:rPr>
              <a:t>;] </a:t>
            </a:r>
            <a:r>
              <a:rPr lang="en-US" sz="4800" dirty="0" err="1">
                <a:latin typeface="Kruti Dev 010" pitchFamily="2" charset="0"/>
              </a:rPr>
              <a:t>tx</a:t>
            </a:r>
            <a:r>
              <a:rPr lang="en-US" sz="4800" dirty="0">
                <a:latin typeface="Kruti Dev 010" pitchFamily="2" charset="0"/>
              </a:rPr>
              <a:t>.;</a:t>
            </a:r>
            <a:r>
              <a:rPr lang="en-US" sz="4800" dirty="0" err="1">
                <a:latin typeface="Kruti Dev 010" pitchFamily="2" charset="0"/>
              </a:rPr>
              <a:t>krhy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la?k"kZ</a:t>
            </a:r>
            <a:r>
              <a:rPr lang="en-US" sz="4800" dirty="0">
                <a:latin typeface="Kruti Dev 010" pitchFamily="2" charset="0"/>
              </a:rPr>
              <a:t> o </a:t>
            </a:r>
            <a:r>
              <a:rPr lang="en-US" sz="4800" dirty="0" err="1">
                <a:latin typeface="Kruti Dev 010" pitchFamily="2" charset="0"/>
              </a:rPr>
              <a:t>ekuoh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 smtClean="0">
                <a:latin typeface="Kruti Dev 010" pitchFamily="2" charset="0"/>
              </a:rPr>
              <a:t>eqY;fu"Bk</a:t>
            </a:r>
            <a:r>
              <a:rPr lang="en-US" sz="4800" dirty="0" smtClean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gsjr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vlrks</a:t>
            </a:r>
            <a:r>
              <a:rPr lang="en-US" sz="4800" dirty="0">
                <a:latin typeface="Kruti Dev 010" pitchFamily="2" charset="0"/>
              </a:rPr>
              <a:t>- ;</a:t>
            </a:r>
            <a:r>
              <a:rPr lang="en-US" sz="4800" dirty="0" err="1">
                <a:latin typeface="Kruti Dev 010" pitchFamily="2" charset="0"/>
              </a:rPr>
              <a:t>klkBh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rks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eqyk</a:t>
            </a:r>
            <a:r>
              <a:rPr lang="en-US" sz="4800" dirty="0">
                <a:latin typeface="Kruti Dev 010" pitchFamily="2" charset="0"/>
              </a:rPr>
              <a:t>[</a:t>
            </a:r>
            <a:r>
              <a:rPr lang="en-US" sz="4800" dirty="0" err="1">
                <a:latin typeface="Kruti Dev 010" pitchFamily="2" charset="0"/>
              </a:rPr>
              <a:t>kr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ns.kkÚ;k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O;Drhph</a:t>
            </a:r>
            <a:r>
              <a:rPr lang="en-US" sz="4800" dirty="0">
                <a:latin typeface="Kruti Dev 010" pitchFamily="2" charset="0"/>
              </a:rPr>
              <a:t> '</a:t>
            </a:r>
            <a:r>
              <a:rPr lang="en-US" sz="4800" dirty="0" err="1">
                <a:latin typeface="Kruti Dev 010" pitchFamily="2" charset="0"/>
              </a:rPr>
              <a:t>kSyh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gs#u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R;kP;k’kh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laokn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lk</a:t>
            </a:r>
            <a:r>
              <a:rPr lang="en-US" sz="4800" dirty="0">
                <a:latin typeface="Kruti Dev 010" pitchFamily="2" charset="0"/>
              </a:rPr>
              <a:t>/</a:t>
            </a:r>
            <a:r>
              <a:rPr lang="en-US" sz="4800" dirty="0" err="1">
                <a:latin typeface="Kruti Dev 010" pitchFamily="2" charset="0"/>
              </a:rPr>
              <a:t>kr</a:t>
            </a:r>
            <a:r>
              <a:rPr lang="en-US" sz="4800" dirty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vlrks</a:t>
            </a:r>
            <a:r>
              <a:rPr lang="en-US" sz="4800" dirty="0">
                <a:latin typeface="Kruti Dev 010" pitchFamily="2" charset="0"/>
              </a:rPr>
              <a:t>-</a:t>
            </a:r>
            <a:endParaRPr lang="en-IN" sz="4800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59887" y="5368554"/>
            <a:ext cx="36358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>
                <a:solidFill>
                  <a:srgbClr val="FFFF00"/>
                </a:solidFill>
                <a:latin typeface="Gul-10Bold" pitchFamily="2" charset="0"/>
              </a:rPr>
              <a:t>/</a:t>
            </a:r>
            <a:r>
              <a:rPr lang="en-US" sz="8000" dirty="0" err="1" smtClean="0">
                <a:solidFill>
                  <a:srgbClr val="FFFF00"/>
                </a:solidFill>
                <a:latin typeface="Gul-10Bold" pitchFamily="2" charset="0"/>
              </a:rPr>
              <a:t>kU;okn</a:t>
            </a:r>
            <a:r>
              <a:rPr lang="en-US" sz="8000" dirty="0" smtClean="0">
                <a:solidFill>
                  <a:srgbClr val="FFFF00"/>
                </a:solidFill>
                <a:latin typeface="Gul-10Bold" pitchFamily="2" charset="0"/>
              </a:rPr>
              <a:t> ! </a:t>
            </a:r>
            <a:endParaRPr lang="en-IN" sz="8000" dirty="0">
              <a:solidFill>
                <a:srgbClr val="FFFF00"/>
              </a:solidFill>
              <a:latin typeface="Gul-10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130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 advTm="5000">
        <p15:prstTrans prst="airplane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366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Gul-10Bold</vt:lpstr>
      <vt:lpstr>Kruti Dev 010</vt:lpstr>
      <vt:lpstr>Mangal</vt:lpstr>
      <vt:lpstr>Wingdings</vt:lpstr>
      <vt:lpstr>Office Theme</vt:lpstr>
      <vt:lpstr>            egkRek Qqys egkfo|ky;] fduxkao  ता. अहमदपूर जि. लातूर  मराठी-विभाग                                                                  –प्रा. भारत भदाडे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महात्मा फुले महाविद्यालय,किनगाव ता.अहमदपूर जि.लातूर मराठी-विभाग</dc:title>
  <dc:creator>Administrator</dc:creator>
  <cp:lastModifiedBy>ADMIN</cp:lastModifiedBy>
  <cp:revision>85</cp:revision>
  <dcterms:created xsi:type="dcterms:W3CDTF">2017-12-28T08:01:32Z</dcterms:created>
  <dcterms:modified xsi:type="dcterms:W3CDTF">2017-12-28T16:24:07Z</dcterms:modified>
</cp:coreProperties>
</file>