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D4D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241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341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719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968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292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083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927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806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314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569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089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872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468">
              <a:srgbClr val="B1BF9C"/>
            </a:gs>
            <a:gs pos="80000">
              <a:srgbClr val="819282"/>
            </a:gs>
            <a:gs pos="36000">
              <a:schemeClr val="accent3">
                <a:lumMod val="50000"/>
              </a:schemeClr>
            </a:gs>
            <a:gs pos="68142">
              <a:srgbClr val="A70C89"/>
            </a:gs>
            <a:gs pos="50000">
              <a:srgbClr val="CC0099"/>
            </a:gs>
            <a:gs pos="88000">
              <a:srgbClr val="00B050"/>
            </a:gs>
            <a:gs pos="9000">
              <a:srgbClr val="00B0F0"/>
            </a:gs>
            <a:gs pos="2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6068" y="618185"/>
            <a:ext cx="9749307" cy="4295103"/>
          </a:xfrm>
          <a:solidFill>
            <a:schemeClr val="accent5">
              <a:lumMod val="50000"/>
            </a:schemeClr>
          </a:solidFill>
          <a:ln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IN" sz="4000" dirty="0" smtClean="0"/>
              <a:t/>
            </a:r>
            <a:br>
              <a:rPr lang="en-IN" sz="4000" dirty="0" smtClean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en-US" sz="67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egkRek</a:t>
            </a: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 </a:t>
            </a:r>
            <a:r>
              <a:rPr lang="en-US" sz="67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Qqys</a:t>
            </a: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 </a:t>
            </a:r>
            <a:r>
              <a:rPr lang="en-US" sz="67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egkfo|ky</a:t>
            </a: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;] </a:t>
            </a:r>
            <a:r>
              <a:rPr lang="en-US" sz="67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fduxkao</a:t>
            </a: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/>
            </a:r>
            <a:b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</a:b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 </a:t>
            </a:r>
            <a:r>
              <a:rPr lang="en-IN" sz="36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ता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IN" sz="36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अहमदपूर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IN" sz="36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जि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IN" sz="36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लातूर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en-IN" sz="36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en-IN" sz="36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en-IN" sz="53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मराठी-विभाग</a:t>
            </a:r>
            <a:r>
              <a:rPr lang="en-IN" sz="53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mr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mr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en-US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                                                             </a:t>
            </a:r>
            <a:r>
              <a:rPr lang="en-IN" sz="40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–</a:t>
            </a:r>
            <a:r>
              <a:rPr lang="mr-IN" sz="40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प्रा. भारत भदाडे</a:t>
            </a:r>
            <a:r>
              <a:rPr lang="en-IN" sz="40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en-IN" sz="40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endParaRPr lang="en-IN" sz="4000" dirty="0">
              <a:ln w="9525" cmpd="sng">
                <a:solidFill>
                  <a:schemeClr val="accent4">
                    <a:lumMod val="40000"/>
                    <a:lumOff val="6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0650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 advClick="0" advTm="5000">
        <p15:prstTrans prst="fracture"/>
        <p:sndAc>
          <p:stSnd>
            <p:snd r:embed="rId2" name="arrow.wav"/>
          </p:stSnd>
        </p:sndAc>
      </p:transition>
    </mc:Choice>
    <mc:Fallback>
      <p:transition spd="slow" advClick="0" advTm="5000">
        <p:fade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rgbClr val="CC0099"/>
            </a:gs>
            <a:gs pos="49000">
              <a:srgbClr val="00B0F0"/>
            </a:gs>
            <a:gs pos="0">
              <a:srgbClr val="CC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1521" y="1111414"/>
            <a:ext cx="10705513" cy="5016758"/>
          </a:xfrm>
          <a:prstGeom prst="rect">
            <a:avLst/>
          </a:prstGeom>
          <a:solidFill>
            <a:srgbClr val="92D050">
              <a:alpha val="63000"/>
            </a:srgbClr>
          </a:solidFill>
        </p:spPr>
        <p:txBody>
          <a:bodyPr wrap="square" rtlCol="0" anchor="ctr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Ø"/>
            </a:pPr>
            <a:endParaRPr lang="en-IN" sz="3600" dirty="0" smtClean="0">
              <a:solidFill>
                <a:srgbClr val="00B0F0"/>
              </a:solidFill>
            </a:endParaRPr>
          </a:p>
          <a:p>
            <a:pPr lvl="0" algn="ctr"/>
            <a:r>
              <a:rPr lang="mr-IN" sz="7200" b="1" dirty="0" smtClean="0">
                <a:solidFill>
                  <a:srgbClr val="FFFF00"/>
                </a:solidFill>
              </a:rPr>
              <a:t>सूत्रसंचालन</a:t>
            </a: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n-IN" sz="2800" dirty="0" err="1" smtClean="0">
                <a:solidFill>
                  <a:srgbClr val="FF0000"/>
                </a:solidFill>
              </a:rPr>
              <a:t>प्रभावी</a:t>
            </a:r>
            <a:r>
              <a:rPr lang="en-IN" sz="2800" dirty="0" smtClean="0">
                <a:solidFill>
                  <a:srgbClr val="FF0000"/>
                </a:solidFill>
              </a:rPr>
              <a:t> </a:t>
            </a:r>
            <a:r>
              <a:rPr lang="en-IN" sz="2800" dirty="0" err="1" smtClean="0">
                <a:solidFill>
                  <a:srgbClr val="FF0000"/>
                </a:solidFill>
              </a:rPr>
              <a:t>संवादाच्या</a:t>
            </a:r>
            <a:r>
              <a:rPr lang="en-IN" sz="2800" dirty="0" smtClean="0">
                <a:solidFill>
                  <a:srgbClr val="FF0000"/>
                </a:solidFill>
              </a:rPr>
              <a:t> </a:t>
            </a:r>
            <a:r>
              <a:rPr lang="en-IN" sz="2800" dirty="0" err="1" smtClean="0">
                <a:solidFill>
                  <a:srgbClr val="FF0000"/>
                </a:solidFill>
              </a:rPr>
              <a:t>प्रेरणेतून</a:t>
            </a:r>
            <a:r>
              <a:rPr lang="en-IN" sz="2800" dirty="0" smtClean="0">
                <a:solidFill>
                  <a:srgbClr val="FF0000"/>
                </a:solidFill>
              </a:rPr>
              <a:t> ‘</a:t>
            </a:r>
            <a:r>
              <a:rPr lang="en-IN" sz="2800" dirty="0" err="1" smtClean="0">
                <a:solidFill>
                  <a:srgbClr val="FF0000"/>
                </a:solidFill>
              </a:rPr>
              <a:t>सूत्रसंचालन</a:t>
            </a:r>
            <a:r>
              <a:rPr lang="en-IN" sz="2800" dirty="0" smtClean="0">
                <a:solidFill>
                  <a:srgbClr val="FF0000"/>
                </a:solidFill>
              </a:rPr>
              <a:t>’ </a:t>
            </a:r>
            <a:r>
              <a:rPr lang="en-IN" sz="2800" dirty="0" err="1" smtClean="0">
                <a:solidFill>
                  <a:srgbClr val="FF0000"/>
                </a:solidFill>
              </a:rPr>
              <a:t>या</a:t>
            </a:r>
            <a:r>
              <a:rPr lang="en-IN" sz="2800" dirty="0" smtClean="0">
                <a:solidFill>
                  <a:srgbClr val="FF0000"/>
                </a:solidFill>
              </a:rPr>
              <a:t> </a:t>
            </a:r>
            <a:r>
              <a:rPr lang="en-IN" sz="2800" dirty="0" err="1" smtClean="0">
                <a:solidFill>
                  <a:srgbClr val="FF0000"/>
                </a:solidFill>
              </a:rPr>
              <a:t>कलेचा</a:t>
            </a:r>
            <a:r>
              <a:rPr lang="en-IN" sz="2800" dirty="0" smtClean="0">
                <a:solidFill>
                  <a:srgbClr val="FF0000"/>
                </a:solidFill>
              </a:rPr>
              <a:t> </a:t>
            </a:r>
            <a:r>
              <a:rPr lang="en-IN" sz="2800" dirty="0" err="1" smtClean="0">
                <a:solidFill>
                  <a:srgbClr val="FF0000"/>
                </a:solidFill>
              </a:rPr>
              <a:t>जन्म</a:t>
            </a:r>
            <a:r>
              <a:rPr lang="en-IN" sz="2800" dirty="0" smtClean="0">
                <a:solidFill>
                  <a:srgbClr val="FF0000"/>
                </a:solidFill>
              </a:rPr>
              <a:t> </a:t>
            </a:r>
            <a:r>
              <a:rPr lang="en-IN" sz="2800" dirty="0" err="1" smtClean="0">
                <a:solidFill>
                  <a:srgbClr val="FF0000"/>
                </a:solidFill>
              </a:rPr>
              <a:t>झाला</a:t>
            </a:r>
            <a:r>
              <a:rPr lang="en-IN" sz="2800" dirty="0" smtClean="0">
                <a:solidFill>
                  <a:srgbClr val="FF0000"/>
                </a:solidFill>
              </a:rPr>
              <a:t> </a:t>
            </a:r>
            <a:r>
              <a:rPr lang="en-IN" sz="2800" dirty="0" err="1" smtClean="0">
                <a:solidFill>
                  <a:srgbClr val="FF0000"/>
                </a:solidFill>
              </a:rPr>
              <a:t>आहे</a:t>
            </a:r>
            <a:r>
              <a:rPr lang="en-IN" sz="2800" dirty="0" smtClean="0">
                <a:solidFill>
                  <a:srgbClr val="FF0000"/>
                </a:solidFill>
              </a:rPr>
              <a:t>.</a:t>
            </a: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n-IN" sz="2800" dirty="0" err="1" smtClean="0">
                <a:solidFill>
                  <a:srgbClr val="FFFF00"/>
                </a:solidFill>
              </a:rPr>
              <a:t>कार्यक्रमाच्या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mr-IN" sz="2800" dirty="0" smtClean="0">
                <a:solidFill>
                  <a:srgbClr val="FFFF00"/>
                </a:solidFill>
              </a:rPr>
              <a:t>सू</a:t>
            </a:r>
            <a:r>
              <a:rPr lang="en-IN" sz="2800" dirty="0" err="1" smtClean="0">
                <a:solidFill>
                  <a:srgbClr val="FFFF00"/>
                </a:solidFill>
              </a:rPr>
              <a:t>रुवातीपासून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 err="1" smtClean="0">
                <a:solidFill>
                  <a:srgbClr val="FFFF00"/>
                </a:solidFill>
              </a:rPr>
              <a:t>ते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 err="1" smtClean="0">
                <a:solidFill>
                  <a:srgbClr val="FFFF00"/>
                </a:solidFill>
              </a:rPr>
              <a:t>यशस्वी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 err="1" smtClean="0">
                <a:solidFill>
                  <a:srgbClr val="FFFF00"/>
                </a:solidFill>
              </a:rPr>
              <a:t>सामोरोपापर्यंतचे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 err="1" smtClean="0">
                <a:solidFill>
                  <a:srgbClr val="FFFF00"/>
                </a:solidFill>
              </a:rPr>
              <a:t>विविध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 err="1" smtClean="0">
                <a:solidFill>
                  <a:srgbClr val="FFFF00"/>
                </a:solidFill>
              </a:rPr>
              <a:t>टप्पे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 err="1" smtClean="0">
                <a:solidFill>
                  <a:srgbClr val="FFFF00"/>
                </a:solidFill>
              </a:rPr>
              <a:t>संचालनाने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 err="1" smtClean="0">
                <a:solidFill>
                  <a:srgbClr val="FFFF00"/>
                </a:solidFill>
              </a:rPr>
              <a:t>नियोजनपूर्वक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 err="1" smtClean="0">
                <a:solidFill>
                  <a:srgbClr val="FFFF00"/>
                </a:solidFill>
              </a:rPr>
              <a:t>राबविले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 err="1" smtClean="0">
                <a:solidFill>
                  <a:srgbClr val="FFFF00"/>
                </a:solidFill>
              </a:rPr>
              <a:t>जातात</a:t>
            </a:r>
            <a:r>
              <a:rPr lang="en-IN" sz="2800" dirty="0" smtClean="0">
                <a:solidFill>
                  <a:srgbClr val="FFFF00"/>
                </a:solidFill>
              </a:rPr>
              <a:t>.</a:t>
            </a:r>
            <a:endParaRPr lang="en-IN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n-IN" sz="2800" dirty="0" err="1" smtClean="0">
                <a:solidFill>
                  <a:srgbClr val="FF0000"/>
                </a:solidFill>
              </a:rPr>
              <a:t>संपूर्ण</a:t>
            </a:r>
            <a:r>
              <a:rPr lang="en-IN" sz="2800" dirty="0" smtClean="0">
                <a:solidFill>
                  <a:srgbClr val="FF0000"/>
                </a:solidFill>
              </a:rPr>
              <a:t> </a:t>
            </a:r>
            <a:r>
              <a:rPr lang="en-IN" sz="2800" dirty="0" err="1" smtClean="0">
                <a:solidFill>
                  <a:srgbClr val="FF0000"/>
                </a:solidFill>
              </a:rPr>
              <a:t>कार्यक्रम</a:t>
            </a:r>
            <a:r>
              <a:rPr lang="en-IN" sz="2800" dirty="0" smtClean="0">
                <a:solidFill>
                  <a:srgbClr val="FF0000"/>
                </a:solidFill>
              </a:rPr>
              <a:t> </a:t>
            </a:r>
            <a:r>
              <a:rPr lang="en-IN" sz="2800" dirty="0" err="1" smtClean="0">
                <a:solidFill>
                  <a:srgbClr val="FF0000"/>
                </a:solidFill>
              </a:rPr>
              <a:t>एका</a:t>
            </a:r>
            <a:r>
              <a:rPr lang="en-IN" sz="2800" dirty="0" smtClean="0">
                <a:solidFill>
                  <a:srgbClr val="FF0000"/>
                </a:solidFill>
              </a:rPr>
              <a:t> </a:t>
            </a:r>
            <a:r>
              <a:rPr lang="en-IN" sz="2800" dirty="0" err="1" smtClean="0">
                <a:solidFill>
                  <a:srgbClr val="FF0000"/>
                </a:solidFill>
              </a:rPr>
              <a:t>धाग्यात</a:t>
            </a:r>
            <a:r>
              <a:rPr lang="en-IN" sz="2800" dirty="0" smtClean="0">
                <a:solidFill>
                  <a:srgbClr val="FF0000"/>
                </a:solidFill>
              </a:rPr>
              <a:t> </a:t>
            </a:r>
            <a:r>
              <a:rPr lang="en-IN" sz="2800" dirty="0" err="1" smtClean="0">
                <a:solidFill>
                  <a:srgbClr val="FF0000"/>
                </a:solidFill>
              </a:rPr>
              <a:t>बांधन्याचे</a:t>
            </a:r>
            <a:r>
              <a:rPr lang="en-IN" sz="2800" dirty="0" smtClean="0">
                <a:solidFill>
                  <a:srgbClr val="FF0000"/>
                </a:solidFill>
              </a:rPr>
              <a:t> व </a:t>
            </a:r>
            <a:r>
              <a:rPr lang="en-IN" sz="2800" dirty="0" err="1" smtClean="0">
                <a:solidFill>
                  <a:srgbClr val="FF0000"/>
                </a:solidFill>
              </a:rPr>
              <a:t>गुंफण्याचे</a:t>
            </a:r>
            <a:r>
              <a:rPr lang="en-IN" sz="2800" dirty="0" smtClean="0">
                <a:solidFill>
                  <a:srgbClr val="FF0000"/>
                </a:solidFill>
              </a:rPr>
              <a:t> </a:t>
            </a:r>
            <a:r>
              <a:rPr lang="en-IN" sz="2800" dirty="0" err="1" smtClean="0">
                <a:solidFill>
                  <a:srgbClr val="FF0000"/>
                </a:solidFill>
              </a:rPr>
              <a:t>कार्य</a:t>
            </a:r>
            <a:r>
              <a:rPr lang="en-IN" sz="2800" dirty="0" smtClean="0">
                <a:solidFill>
                  <a:srgbClr val="FF0000"/>
                </a:solidFill>
              </a:rPr>
              <a:t> </a:t>
            </a:r>
            <a:r>
              <a:rPr lang="en-IN" sz="2800" dirty="0" err="1" smtClean="0">
                <a:solidFill>
                  <a:srgbClr val="FF0000"/>
                </a:solidFill>
              </a:rPr>
              <a:t>सूत्रसंचालन</a:t>
            </a:r>
            <a:r>
              <a:rPr lang="en-IN" sz="2800" dirty="0" smtClean="0">
                <a:solidFill>
                  <a:srgbClr val="FF0000"/>
                </a:solidFill>
              </a:rPr>
              <a:t> </a:t>
            </a:r>
            <a:r>
              <a:rPr lang="en-IN" sz="2800" dirty="0" err="1" smtClean="0">
                <a:solidFill>
                  <a:srgbClr val="FF0000"/>
                </a:solidFill>
              </a:rPr>
              <a:t>करते</a:t>
            </a:r>
            <a:r>
              <a:rPr lang="en-IN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IN" sz="3600" dirty="0" smtClean="0">
                <a:solidFill>
                  <a:srgbClr val="FF0000"/>
                </a:solidFill>
              </a:rPr>
              <a:t> </a:t>
            </a:r>
          </a:p>
          <a:p>
            <a:endParaRPr lang="en-IN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725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 advClick="0" advTm="5000">
        <p14:glitter pattern="hexagon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rgbClr val="CC0099"/>
            </a:gs>
            <a:gs pos="49000">
              <a:srgbClr val="00B0F0"/>
            </a:gs>
            <a:gs pos="0">
              <a:srgbClr val="CC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9655" y="604911"/>
            <a:ext cx="11240087" cy="62170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q"/>
            </a:pPr>
            <a:r>
              <a:rPr lang="mr-IN" sz="4800" b="1" dirty="0" smtClean="0">
                <a:solidFill>
                  <a:srgbClr val="00B0F0"/>
                </a:solidFill>
              </a:rPr>
              <a:t>सू</a:t>
            </a:r>
            <a:r>
              <a:rPr lang="en-IN" sz="4800" b="1" dirty="0" err="1" smtClean="0">
                <a:solidFill>
                  <a:srgbClr val="00B0F0"/>
                </a:solidFill>
              </a:rPr>
              <a:t>त्रसंचालनाची</a:t>
            </a:r>
            <a:r>
              <a:rPr lang="en-IN" sz="4800" b="1" dirty="0" smtClean="0">
                <a:solidFill>
                  <a:srgbClr val="00B0F0"/>
                </a:solidFill>
              </a:rPr>
              <a:t> </a:t>
            </a:r>
            <a:r>
              <a:rPr lang="en-IN" sz="4800" b="1" dirty="0" err="1">
                <a:solidFill>
                  <a:srgbClr val="00B0F0"/>
                </a:solidFill>
              </a:rPr>
              <a:t>संकल्पना</a:t>
            </a:r>
            <a:r>
              <a:rPr lang="en-IN" sz="4800" b="1" dirty="0">
                <a:solidFill>
                  <a:srgbClr val="00B0F0"/>
                </a:solidFill>
              </a:rPr>
              <a:t> </a:t>
            </a:r>
            <a:r>
              <a:rPr lang="en-IN" sz="4800" b="1" dirty="0" smtClean="0">
                <a:solidFill>
                  <a:srgbClr val="00B0F0"/>
                </a:solidFill>
              </a:rPr>
              <a:t>:-</a:t>
            </a:r>
          </a:p>
          <a:p>
            <a:pPr algn="ctr"/>
            <a:endParaRPr lang="en-IN" sz="4000" dirty="0"/>
          </a:p>
          <a:p>
            <a:r>
              <a:rPr lang="mr-IN" sz="3600" dirty="0" smtClean="0">
                <a:solidFill>
                  <a:srgbClr val="FFC000"/>
                </a:solidFill>
              </a:rPr>
              <a:t>	</a:t>
            </a:r>
            <a:r>
              <a:rPr lang="en-IN" sz="3600" dirty="0" smtClean="0">
                <a:solidFill>
                  <a:srgbClr val="FFC000"/>
                </a:solidFill>
              </a:rPr>
              <a:t>‘</a:t>
            </a:r>
            <a:r>
              <a:rPr lang="mr-IN" sz="3600" dirty="0" smtClean="0">
                <a:solidFill>
                  <a:srgbClr val="FFC000"/>
                </a:solidFill>
              </a:rPr>
              <a:t>सू</a:t>
            </a:r>
            <a:r>
              <a:rPr lang="en-IN" sz="3600" dirty="0" err="1" smtClean="0">
                <a:solidFill>
                  <a:srgbClr val="FFC000"/>
                </a:solidFill>
              </a:rPr>
              <a:t>त्र</a:t>
            </a:r>
            <a:r>
              <a:rPr lang="en-IN" sz="3600" dirty="0">
                <a:solidFill>
                  <a:srgbClr val="FFC000"/>
                </a:solidFill>
              </a:rPr>
              <a:t>’ </a:t>
            </a:r>
            <a:r>
              <a:rPr lang="en-IN" sz="3600" dirty="0" err="1">
                <a:solidFill>
                  <a:srgbClr val="FFC000"/>
                </a:solidFill>
              </a:rPr>
              <a:t>आणि</a:t>
            </a:r>
            <a:r>
              <a:rPr lang="en-IN" sz="3600" dirty="0">
                <a:solidFill>
                  <a:srgbClr val="FFC000"/>
                </a:solidFill>
              </a:rPr>
              <a:t> ‘</a:t>
            </a:r>
            <a:r>
              <a:rPr lang="en-IN" sz="3600" dirty="0" err="1">
                <a:solidFill>
                  <a:srgbClr val="FFC000"/>
                </a:solidFill>
              </a:rPr>
              <a:t>संचालन</a:t>
            </a:r>
            <a:r>
              <a:rPr lang="en-IN" sz="3600" dirty="0">
                <a:solidFill>
                  <a:srgbClr val="FFC000"/>
                </a:solidFill>
              </a:rPr>
              <a:t>’ </a:t>
            </a:r>
            <a:r>
              <a:rPr lang="en-IN" sz="3600" dirty="0" err="1">
                <a:solidFill>
                  <a:srgbClr val="FFC000"/>
                </a:solidFill>
              </a:rPr>
              <a:t>या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दोन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शब्दापासून</a:t>
            </a:r>
            <a:r>
              <a:rPr lang="en-IN" sz="3600" dirty="0">
                <a:solidFill>
                  <a:srgbClr val="FFC000"/>
                </a:solidFill>
              </a:rPr>
              <a:t> ‘</a:t>
            </a:r>
            <a:r>
              <a:rPr lang="en-IN" sz="3600" dirty="0" err="1">
                <a:solidFill>
                  <a:srgbClr val="FFC000"/>
                </a:solidFill>
              </a:rPr>
              <a:t>सूत्रसंचालन</a:t>
            </a:r>
            <a:r>
              <a:rPr lang="en-IN" sz="3600" dirty="0">
                <a:solidFill>
                  <a:srgbClr val="FFC000"/>
                </a:solidFill>
              </a:rPr>
              <a:t>’ </a:t>
            </a:r>
            <a:r>
              <a:rPr lang="en-IN" sz="3600" dirty="0" err="1">
                <a:solidFill>
                  <a:srgbClr val="FFC000"/>
                </a:solidFill>
              </a:rPr>
              <a:t>हा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शब्द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तयार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झाला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आहे.सूत्र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या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शब्दाचा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अर्थ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धागा</a:t>
            </a:r>
            <a:r>
              <a:rPr lang="en-IN" sz="3600" dirty="0">
                <a:solidFill>
                  <a:srgbClr val="FFC000"/>
                </a:solidFill>
              </a:rPr>
              <a:t>, </a:t>
            </a:r>
            <a:r>
              <a:rPr lang="en-IN" sz="3600" dirty="0" err="1" smtClean="0">
                <a:solidFill>
                  <a:srgbClr val="FFC000"/>
                </a:solidFill>
              </a:rPr>
              <a:t>नियम</a:t>
            </a:r>
            <a:r>
              <a:rPr lang="en-IN" sz="3600" dirty="0" smtClean="0">
                <a:solidFill>
                  <a:srgbClr val="FFC000"/>
                </a:solidFill>
              </a:rPr>
              <a:t>,</a:t>
            </a:r>
            <a:r>
              <a:rPr lang="mr-IN" sz="3600" dirty="0">
                <a:solidFill>
                  <a:srgbClr val="FFC000"/>
                </a:solidFill>
              </a:rPr>
              <a:t> सू</a:t>
            </a:r>
            <a:r>
              <a:rPr lang="en-IN" sz="3600" dirty="0" err="1" smtClean="0">
                <a:solidFill>
                  <a:srgbClr val="FFC000"/>
                </a:solidFill>
              </a:rPr>
              <a:t>त,त</a:t>
            </a:r>
            <a:r>
              <a:rPr lang="mr-IN" sz="3600" dirty="0" smtClean="0">
                <a:solidFill>
                  <a:srgbClr val="FFC000"/>
                </a:solidFill>
              </a:rPr>
              <a:t>त्त्व</a:t>
            </a:r>
            <a:r>
              <a:rPr lang="en-IN" sz="3600" dirty="0" smtClean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असा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होतो</a:t>
            </a:r>
            <a:r>
              <a:rPr lang="en-IN" sz="3600" dirty="0">
                <a:solidFill>
                  <a:srgbClr val="FFC000"/>
                </a:solidFill>
              </a:rPr>
              <a:t>. </a:t>
            </a:r>
            <a:r>
              <a:rPr lang="en-IN" sz="3600" dirty="0" err="1">
                <a:solidFill>
                  <a:srgbClr val="FFC000"/>
                </a:solidFill>
              </a:rPr>
              <a:t>तर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सूत्र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या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शब्दाचाच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दुसरा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अर्थ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संबंधित</a:t>
            </a:r>
            <a:r>
              <a:rPr lang="en-IN" sz="3600" dirty="0">
                <a:solidFill>
                  <a:srgbClr val="FFC000"/>
                </a:solidFill>
              </a:rPr>
              <a:t>  व  </a:t>
            </a:r>
            <a:r>
              <a:rPr lang="en-IN" sz="3600" dirty="0" err="1">
                <a:solidFill>
                  <a:srgbClr val="FFC000"/>
                </a:solidFill>
              </a:rPr>
              <a:t>माहितगार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व्यक्ती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असा</a:t>
            </a:r>
            <a:r>
              <a:rPr lang="en-IN" sz="3600" dirty="0">
                <a:solidFill>
                  <a:srgbClr val="FFC000"/>
                </a:solidFill>
              </a:rPr>
              <a:t> </a:t>
            </a:r>
            <a:r>
              <a:rPr lang="en-IN" sz="3600" dirty="0" err="1">
                <a:solidFill>
                  <a:srgbClr val="FFC000"/>
                </a:solidFill>
              </a:rPr>
              <a:t>होतो</a:t>
            </a:r>
            <a:r>
              <a:rPr lang="en-IN" sz="3600" dirty="0">
                <a:solidFill>
                  <a:srgbClr val="FFC000"/>
                </a:solidFill>
              </a:rPr>
              <a:t>.</a:t>
            </a:r>
          </a:p>
          <a:p>
            <a:r>
              <a:rPr lang="en-IN" sz="3600" dirty="0"/>
              <a:t>	</a:t>
            </a:r>
          </a:p>
          <a:p>
            <a:r>
              <a:rPr lang="en-IN" sz="3600" dirty="0" smtClean="0"/>
              <a:t>	</a:t>
            </a:r>
            <a:r>
              <a:rPr lang="en-IN" sz="3600" dirty="0" smtClean="0">
                <a:solidFill>
                  <a:schemeClr val="accent6"/>
                </a:solidFill>
              </a:rPr>
              <a:t>‘</a:t>
            </a:r>
            <a:r>
              <a:rPr lang="mr-IN" sz="3600" dirty="0" smtClean="0">
                <a:solidFill>
                  <a:schemeClr val="accent6"/>
                </a:solidFill>
              </a:rPr>
              <a:t>सू</a:t>
            </a:r>
            <a:r>
              <a:rPr lang="en-IN" sz="3600" dirty="0" err="1" smtClean="0">
                <a:solidFill>
                  <a:schemeClr val="accent6"/>
                </a:solidFill>
              </a:rPr>
              <a:t>त्रसंचालन</a:t>
            </a:r>
            <a:r>
              <a:rPr lang="en-IN" sz="3600" dirty="0" smtClean="0">
                <a:solidFill>
                  <a:schemeClr val="accent6"/>
                </a:solidFill>
              </a:rPr>
              <a:t> </a:t>
            </a:r>
            <a:r>
              <a:rPr lang="en-IN" sz="3600" dirty="0" err="1">
                <a:solidFill>
                  <a:schemeClr val="accent6"/>
                </a:solidFill>
              </a:rPr>
              <a:t>म्हणजे</a:t>
            </a:r>
            <a:r>
              <a:rPr lang="en-IN" sz="3600" dirty="0">
                <a:solidFill>
                  <a:schemeClr val="accent6"/>
                </a:solidFill>
              </a:rPr>
              <a:t> </a:t>
            </a:r>
            <a:r>
              <a:rPr lang="en-IN" sz="3600" dirty="0" err="1" smtClean="0">
                <a:solidFill>
                  <a:schemeClr val="accent6"/>
                </a:solidFill>
              </a:rPr>
              <a:t>माहि</a:t>
            </a:r>
            <a:r>
              <a:rPr lang="mr-IN" sz="3600" dirty="0" smtClean="0">
                <a:solidFill>
                  <a:schemeClr val="accent6"/>
                </a:solidFill>
              </a:rPr>
              <a:t>ती</a:t>
            </a:r>
            <a:r>
              <a:rPr lang="en-IN" sz="3600" dirty="0" err="1" smtClean="0">
                <a:solidFill>
                  <a:schemeClr val="accent6"/>
                </a:solidFill>
              </a:rPr>
              <a:t>गार</a:t>
            </a:r>
            <a:r>
              <a:rPr lang="en-IN" sz="3600" dirty="0" smtClean="0">
                <a:solidFill>
                  <a:schemeClr val="accent6"/>
                </a:solidFill>
              </a:rPr>
              <a:t> </a:t>
            </a:r>
            <a:r>
              <a:rPr lang="en-IN" sz="3600" dirty="0" err="1">
                <a:solidFill>
                  <a:schemeClr val="accent6"/>
                </a:solidFill>
              </a:rPr>
              <a:t>व्यक्तीद्वारे</a:t>
            </a:r>
            <a:r>
              <a:rPr lang="en-IN" sz="3600" dirty="0">
                <a:solidFill>
                  <a:schemeClr val="accent6"/>
                </a:solidFill>
              </a:rPr>
              <a:t> </a:t>
            </a:r>
            <a:r>
              <a:rPr lang="en-IN" sz="3600" dirty="0" err="1">
                <a:solidFill>
                  <a:schemeClr val="accent6"/>
                </a:solidFill>
              </a:rPr>
              <a:t>नियम</a:t>
            </a:r>
            <a:r>
              <a:rPr lang="en-IN" sz="3600" dirty="0">
                <a:solidFill>
                  <a:schemeClr val="accent6"/>
                </a:solidFill>
              </a:rPr>
              <a:t> व </a:t>
            </a:r>
            <a:r>
              <a:rPr lang="en-IN" sz="3600" dirty="0" smtClean="0">
                <a:solidFill>
                  <a:schemeClr val="accent6"/>
                </a:solidFill>
              </a:rPr>
              <a:t>त</a:t>
            </a:r>
            <a:r>
              <a:rPr lang="mr-IN" sz="3600" dirty="0" smtClean="0">
                <a:solidFill>
                  <a:schemeClr val="accent6"/>
                </a:solidFill>
              </a:rPr>
              <a:t>त्त्वा</a:t>
            </a:r>
            <a:r>
              <a:rPr lang="en-IN" sz="3600" dirty="0" err="1" smtClean="0">
                <a:solidFill>
                  <a:schemeClr val="accent6"/>
                </a:solidFill>
              </a:rPr>
              <a:t>ने</a:t>
            </a:r>
            <a:r>
              <a:rPr lang="en-IN" sz="3600" dirty="0" smtClean="0">
                <a:solidFill>
                  <a:schemeClr val="accent6"/>
                </a:solidFill>
              </a:rPr>
              <a:t> </a:t>
            </a:r>
            <a:r>
              <a:rPr lang="en-IN" sz="3600" dirty="0" err="1">
                <a:solidFill>
                  <a:schemeClr val="accent6"/>
                </a:solidFill>
              </a:rPr>
              <a:t>एखाद्या</a:t>
            </a:r>
            <a:r>
              <a:rPr lang="en-IN" sz="3600" dirty="0">
                <a:solidFill>
                  <a:schemeClr val="accent6"/>
                </a:solidFill>
              </a:rPr>
              <a:t> </a:t>
            </a:r>
            <a:r>
              <a:rPr lang="en-IN" sz="3600" dirty="0" err="1">
                <a:solidFill>
                  <a:schemeClr val="accent6"/>
                </a:solidFill>
              </a:rPr>
              <a:t>कार्याचे</a:t>
            </a:r>
            <a:r>
              <a:rPr lang="en-IN" sz="3600" dirty="0">
                <a:solidFill>
                  <a:schemeClr val="accent6"/>
                </a:solidFill>
              </a:rPr>
              <a:t> </a:t>
            </a:r>
            <a:r>
              <a:rPr lang="en-IN" sz="3600" dirty="0" err="1">
                <a:solidFill>
                  <a:schemeClr val="accent6"/>
                </a:solidFill>
              </a:rPr>
              <a:t>धोरण</a:t>
            </a:r>
            <a:r>
              <a:rPr lang="en-IN" sz="3600" dirty="0">
                <a:solidFill>
                  <a:schemeClr val="accent6"/>
                </a:solidFill>
              </a:rPr>
              <a:t> </a:t>
            </a:r>
            <a:r>
              <a:rPr lang="en-IN" sz="3600" dirty="0" err="1">
                <a:solidFill>
                  <a:schemeClr val="accent6"/>
                </a:solidFill>
              </a:rPr>
              <a:t>अंमलात</a:t>
            </a:r>
            <a:r>
              <a:rPr lang="en-IN" sz="3600" dirty="0">
                <a:solidFill>
                  <a:schemeClr val="accent6"/>
                </a:solidFill>
              </a:rPr>
              <a:t> </a:t>
            </a:r>
            <a:r>
              <a:rPr lang="en-IN" sz="3600" dirty="0" err="1">
                <a:solidFill>
                  <a:schemeClr val="accent6"/>
                </a:solidFill>
              </a:rPr>
              <a:t>आणयासाठी</a:t>
            </a:r>
            <a:r>
              <a:rPr lang="en-IN" sz="3600" dirty="0">
                <a:solidFill>
                  <a:schemeClr val="accent6"/>
                </a:solidFill>
              </a:rPr>
              <a:t> </a:t>
            </a:r>
            <a:r>
              <a:rPr lang="en-IN" sz="3600" dirty="0" err="1">
                <a:solidFill>
                  <a:schemeClr val="accent6"/>
                </a:solidFill>
              </a:rPr>
              <a:t>केलेली</a:t>
            </a:r>
            <a:r>
              <a:rPr lang="en-IN" sz="3600" dirty="0">
                <a:solidFill>
                  <a:schemeClr val="accent6"/>
                </a:solidFill>
              </a:rPr>
              <a:t> </a:t>
            </a:r>
            <a:r>
              <a:rPr lang="en-IN" sz="3600" dirty="0" err="1">
                <a:solidFill>
                  <a:schemeClr val="accent6"/>
                </a:solidFill>
              </a:rPr>
              <a:t>मार्गदर्शनाची</a:t>
            </a:r>
            <a:r>
              <a:rPr lang="en-IN" sz="3600" dirty="0">
                <a:solidFill>
                  <a:schemeClr val="accent6"/>
                </a:solidFill>
              </a:rPr>
              <a:t> </a:t>
            </a:r>
            <a:r>
              <a:rPr lang="en-IN" sz="3600" dirty="0" err="1">
                <a:solidFill>
                  <a:schemeClr val="accent6"/>
                </a:solidFill>
              </a:rPr>
              <a:t>एक</a:t>
            </a:r>
            <a:r>
              <a:rPr lang="en-IN" sz="3600" dirty="0">
                <a:solidFill>
                  <a:schemeClr val="accent6"/>
                </a:solidFill>
              </a:rPr>
              <a:t> </a:t>
            </a:r>
            <a:r>
              <a:rPr lang="en-IN" sz="3600" dirty="0" err="1">
                <a:solidFill>
                  <a:schemeClr val="accent6"/>
                </a:solidFill>
              </a:rPr>
              <a:t>क्रिया</a:t>
            </a:r>
            <a:r>
              <a:rPr lang="en-IN" sz="3600" dirty="0">
                <a:solidFill>
                  <a:schemeClr val="accent6"/>
                </a:solidFill>
              </a:rPr>
              <a:t> </a:t>
            </a:r>
            <a:r>
              <a:rPr lang="en-IN" sz="3600" dirty="0" err="1" smtClean="0">
                <a:solidFill>
                  <a:schemeClr val="accent6"/>
                </a:solidFill>
              </a:rPr>
              <a:t>होय</a:t>
            </a:r>
            <a:r>
              <a:rPr lang="mr-IN" sz="3600" dirty="0" smtClean="0">
                <a:solidFill>
                  <a:schemeClr val="accent6"/>
                </a:solidFill>
              </a:rPr>
              <a:t>’</a:t>
            </a:r>
            <a:r>
              <a:rPr lang="en-IN" sz="3600" dirty="0" smtClean="0">
                <a:solidFill>
                  <a:schemeClr val="accent6"/>
                </a:solidFill>
              </a:rPr>
              <a:t>.</a:t>
            </a:r>
            <a:endParaRPr lang="en-IN" sz="3600" dirty="0">
              <a:solidFill>
                <a:schemeClr val="accent6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778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flas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1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32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nodeType="withEffect">
                                  <p:stCondLst>
                                    <p:cond delay="15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7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7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7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7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3750" tmFilter="0,0; .5, 1; 1, 1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rgbClr val="CC0099"/>
            </a:gs>
            <a:gs pos="49000">
              <a:srgbClr val="00B0F0"/>
            </a:gs>
            <a:gs pos="0">
              <a:srgbClr val="CC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50" y="638188"/>
            <a:ext cx="11849100" cy="538609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IN" sz="2800" dirty="0">
                <a:solidFill>
                  <a:srgbClr val="FF0000"/>
                </a:solidFill>
              </a:rPr>
              <a:t> </a:t>
            </a:r>
            <a:r>
              <a:rPr lang="mr-IN" sz="3200" dirty="0" smtClean="0">
                <a:solidFill>
                  <a:srgbClr val="FF0000"/>
                </a:solidFill>
              </a:rPr>
              <a:t>सू</a:t>
            </a:r>
            <a:r>
              <a:rPr lang="en-IN" sz="3200" dirty="0" err="1" smtClean="0">
                <a:solidFill>
                  <a:srgbClr val="FF0000"/>
                </a:solidFill>
              </a:rPr>
              <a:t>त्रसंचालनाची</a:t>
            </a: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dirty="0" err="1">
                <a:solidFill>
                  <a:srgbClr val="FF0000"/>
                </a:solidFill>
              </a:rPr>
              <a:t>पूर्वतयारी</a:t>
            </a:r>
            <a:r>
              <a:rPr lang="en-IN" sz="3200" dirty="0">
                <a:solidFill>
                  <a:srgbClr val="FF0000"/>
                </a:solidFill>
              </a:rPr>
              <a:t> (</a:t>
            </a:r>
            <a:r>
              <a:rPr lang="en-IN" sz="3200" dirty="0" err="1">
                <a:solidFill>
                  <a:srgbClr val="FF0000"/>
                </a:solidFill>
              </a:rPr>
              <a:t>प्रभावी</a:t>
            </a:r>
            <a:r>
              <a:rPr lang="en-IN" sz="3200" dirty="0">
                <a:solidFill>
                  <a:srgbClr val="FF0000"/>
                </a:solidFill>
              </a:rPr>
              <a:t> </a:t>
            </a:r>
            <a:r>
              <a:rPr lang="mr-IN" sz="3200" dirty="0" smtClean="0">
                <a:solidFill>
                  <a:srgbClr val="FF0000"/>
                </a:solidFill>
              </a:rPr>
              <a:t>सू</a:t>
            </a:r>
            <a:r>
              <a:rPr lang="en-IN" sz="3200" dirty="0" err="1" smtClean="0">
                <a:solidFill>
                  <a:srgbClr val="FF0000"/>
                </a:solidFill>
              </a:rPr>
              <a:t>त्रसंचालनाची</a:t>
            </a:r>
            <a:r>
              <a:rPr lang="en-IN" sz="3200" dirty="0" smtClean="0">
                <a:solidFill>
                  <a:srgbClr val="FF0000"/>
                </a:solidFill>
              </a:rPr>
              <a:t> त</a:t>
            </a:r>
            <a:r>
              <a:rPr lang="mr-IN" sz="3200" dirty="0" smtClean="0">
                <a:solidFill>
                  <a:srgbClr val="FF0000"/>
                </a:solidFill>
              </a:rPr>
              <a:t>त्त्वे</a:t>
            </a:r>
            <a:r>
              <a:rPr lang="en-IN" sz="3200" dirty="0" smtClean="0">
                <a:solidFill>
                  <a:srgbClr val="FF0000"/>
                </a:solidFill>
              </a:rPr>
              <a:t> )</a:t>
            </a:r>
            <a:r>
              <a:rPr lang="mr-IN" sz="3200" dirty="0" smtClean="0">
                <a:solidFill>
                  <a:srgbClr val="FF0000"/>
                </a:solidFill>
              </a:rPr>
              <a:t> :-</a:t>
            </a:r>
            <a:endParaRPr lang="en-IN" sz="3200" dirty="0">
              <a:solidFill>
                <a:srgbClr val="FF0000"/>
              </a:solidFill>
            </a:endParaRPr>
          </a:p>
          <a:p>
            <a:r>
              <a:rPr lang="en-IN" sz="3200" dirty="0">
                <a:solidFill>
                  <a:srgbClr val="FFFF00"/>
                </a:solidFill>
              </a:rPr>
              <a:t>	1. </a:t>
            </a:r>
            <a:r>
              <a:rPr lang="en-IN" sz="2800" dirty="0" err="1">
                <a:solidFill>
                  <a:srgbClr val="FFFF00"/>
                </a:solidFill>
              </a:rPr>
              <a:t>कार्यक्रमाची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कार्यक्रमपत्रिका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तयार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करणे</a:t>
            </a:r>
            <a:r>
              <a:rPr lang="en-IN" sz="2800" dirty="0">
                <a:solidFill>
                  <a:srgbClr val="FFFF00"/>
                </a:solidFill>
              </a:rPr>
              <a:t>.</a:t>
            </a:r>
          </a:p>
          <a:p>
            <a:r>
              <a:rPr lang="en-IN" sz="2800" dirty="0">
                <a:solidFill>
                  <a:srgbClr val="FFFF00"/>
                </a:solidFill>
              </a:rPr>
              <a:t>	2. </a:t>
            </a:r>
            <a:r>
              <a:rPr lang="en-IN" sz="2800" dirty="0" err="1">
                <a:solidFill>
                  <a:srgbClr val="FFFF00"/>
                </a:solidFill>
              </a:rPr>
              <a:t>कार्यक्रमाचे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स्वरूप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लक्षात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घेणे</a:t>
            </a:r>
            <a:r>
              <a:rPr lang="en-IN" sz="2800" dirty="0">
                <a:solidFill>
                  <a:srgbClr val="FFFF00"/>
                </a:solidFill>
              </a:rPr>
              <a:t>.</a:t>
            </a:r>
          </a:p>
          <a:p>
            <a:r>
              <a:rPr lang="en-IN" sz="2800" dirty="0">
                <a:solidFill>
                  <a:srgbClr val="FFFF00"/>
                </a:solidFill>
              </a:rPr>
              <a:t>	</a:t>
            </a:r>
            <a:r>
              <a:rPr lang="mr-IN" sz="2800" dirty="0" smtClean="0">
                <a:solidFill>
                  <a:srgbClr val="FFFF00"/>
                </a:solidFill>
              </a:rPr>
              <a:t>3</a:t>
            </a:r>
            <a:r>
              <a:rPr lang="en-IN" sz="2800" dirty="0" smtClean="0">
                <a:solidFill>
                  <a:srgbClr val="FFFF00"/>
                </a:solidFill>
              </a:rPr>
              <a:t>. </a:t>
            </a:r>
            <a:r>
              <a:rPr lang="en-IN" sz="2800" dirty="0" err="1">
                <a:solidFill>
                  <a:srgbClr val="FFFF00"/>
                </a:solidFill>
              </a:rPr>
              <a:t>कार्यक्रमाचे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 smtClean="0">
                <a:solidFill>
                  <a:srgbClr val="FFFF00"/>
                </a:solidFill>
              </a:rPr>
              <a:t>उद्घाट</a:t>
            </a:r>
            <a:r>
              <a:rPr lang="mr-IN" sz="2800" dirty="0" smtClean="0">
                <a:solidFill>
                  <a:srgbClr val="FFFF00"/>
                </a:solidFill>
              </a:rPr>
              <a:t>क</a:t>
            </a:r>
            <a:r>
              <a:rPr lang="en-IN" sz="2800" dirty="0" smtClean="0">
                <a:solidFill>
                  <a:srgbClr val="FFFF00"/>
                </a:solidFill>
              </a:rPr>
              <a:t>,</a:t>
            </a:r>
            <a:r>
              <a:rPr lang="en-IN" sz="2800" dirty="0" err="1" smtClean="0">
                <a:solidFill>
                  <a:srgbClr val="FFFF00"/>
                </a:solidFill>
              </a:rPr>
              <a:t>प्रमुख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पाहुणे,अध्यक्ष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यांची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माहिती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घेणे</a:t>
            </a:r>
            <a:r>
              <a:rPr lang="en-IN" sz="2800" dirty="0">
                <a:solidFill>
                  <a:srgbClr val="FFFF00"/>
                </a:solidFill>
              </a:rPr>
              <a:t>.</a:t>
            </a:r>
          </a:p>
          <a:p>
            <a:r>
              <a:rPr lang="en-IN" sz="2800" dirty="0">
                <a:solidFill>
                  <a:srgbClr val="FFFF00"/>
                </a:solidFill>
              </a:rPr>
              <a:t>	4. </a:t>
            </a:r>
            <a:r>
              <a:rPr lang="en-IN" sz="2800" dirty="0" err="1">
                <a:solidFill>
                  <a:srgbClr val="FFFF00"/>
                </a:solidFill>
              </a:rPr>
              <a:t>कार्यक्रमाचा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वेळ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किती</a:t>
            </a:r>
            <a:r>
              <a:rPr lang="en-IN" sz="2800" dirty="0">
                <a:solidFill>
                  <a:srgbClr val="FFFF00"/>
                </a:solidFill>
              </a:rPr>
              <a:t> व </a:t>
            </a:r>
            <a:r>
              <a:rPr lang="en-IN" sz="2800" dirty="0" err="1">
                <a:solidFill>
                  <a:srgbClr val="FFFF00"/>
                </a:solidFill>
              </a:rPr>
              <a:t>केव्हा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याची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माहिती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घेणे</a:t>
            </a:r>
            <a:r>
              <a:rPr lang="en-IN" sz="2800" dirty="0">
                <a:solidFill>
                  <a:srgbClr val="FFFF00"/>
                </a:solidFill>
              </a:rPr>
              <a:t>.</a:t>
            </a:r>
          </a:p>
          <a:p>
            <a:r>
              <a:rPr lang="en-IN" sz="2800" dirty="0">
                <a:solidFill>
                  <a:srgbClr val="FFFF00"/>
                </a:solidFill>
              </a:rPr>
              <a:t>	5. </a:t>
            </a:r>
            <a:r>
              <a:rPr lang="en-IN" sz="2800" dirty="0" err="1">
                <a:solidFill>
                  <a:srgbClr val="FFFF00"/>
                </a:solidFill>
              </a:rPr>
              <a:t>कार्यक्रमाचा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रितसर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प्रारंभीचे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 smtClean="0">
                <a:solidFill>
                  <a:srgbClr val="FFFF00"/>
                </a:solidFill>
              </a:rPr>
              <a:t>नियोजन</a:t>
            </a:r>
            <a:endParaRPr lang="mr-IN" sz="2800" dirty="0" smtClean="0">
              <a:solidFill>
                <a:srgbClr val="FFFF00"/>
              </a:solidFill>
            </a:endParaRPr>
          </a:p>
          <a:p>
            <a:r>
              <a:rPr lang="mr-IN" sz="2800" dirty="0">
                <a:solidFill>
                  <a:srgbClr val="FFFF00"/>
                </a:solidFill>
              </a:rPr>
              <a:t> </a:t>
            </a:r>
            <a:r>
              <a:rPr lang="mr-IN" sz="2800" dirty="0" smtClean="0">
                <a:solidFill>
                  <a:srgbClr val="FFFF00"/>
                </a:solidFill>
              </a:rPr>
              <a:t>      </a:t>
            </a:r>
            <a:r>
              <a:rPr lang="en-IN" sz="2800" dirty="0" err="1" smtClean="0">
                <a:solidFill>
                  <a:srgbClr val="FFFF00"/>
                </a:solidFill>
              </a:rPr>
              <a:t>करणे</a:t>
            </a:r>
            <a:r>
              <a:rPr lang="en-IN" sz="2800" dirty="0" smtClean="0">
                <a:solidFill>
                  <a:srgbClr val="FFFF00"/>
                </a:solidFill>
              </a:rPr>
              <a:t>.(</a:t>
            </a:r>
            <a:r>
              <a:rPr lang="en-IN" sz="2800" dirty="0" err="1" smtClean="0">
                <a:solidFill>
                  <a:srgbClr val="FFFF00"/>
                </a:solidFill>
              </a:rPr>
              <a:t>उदा.दीपप्रज्वलन,प्रतिमापूजन,पुष्पहार,श्रीफळ</a:t>
            </a:r>
            <a:r>
              <a:rPr lang="mr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 err="1" smtClean="0">
                <a:solidFill>
                  <a:srgbClr val="FFFF00"/>
                </a:solidFill>
              </a:rPr>
              <a:t>अर्पण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>
                <a:solidFill>
                  <a:srgbClr val="FFFF00"/>
                </a:solidFill>
              </a:rPr>
              <a:t>इ.)</a:t>
            </a:r>
          </a:p>
          <a:p>
            <a:r>
              <a:rPr lang="en-IN" sz="2800" dirty="0">
                <a:solidFill>
                  <a:srgbClr val="FFFF00"/>
                </a:solidFill>
              </a:rPr>
              <a:t>	6. </a:t>
            </a:r>
            <a:r>
              <a:rPr lang="en-IN" sz="2800" dirty="0" err="1">
                <a:solidFill>
                  <a:srgbClr val="FFFF00"/>
                </a:solidFill>
              </a:rPr>
              <a:t>श्रोत्याचा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स्तर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लक्षात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घेणे</a:t>
            </a:r>
            <a:r>
              <a:rPr lang="en-IN" sz="2800" dirty="0">
                <a:solidFill>
                  <a:srgbClr val="FFFF00"/>
                </a:solidFill>
              </a:rPr>
              <a:t>.</a:t>
            </a:r>
          </a:p>
          <a:p>
            <a:r>
              <a:rPr lang="en-IN" sz="2800" dirty="0">
                <a:solidFill>
                  <a:srgbClr val="FFFF00"/>
                </a:solidFill>
              </a:rPr>
              <a:t>	7. </a:t>
            </a:r>
            <a:r>
              <a:rPr lang="mr-IN" sz="2800" dirty="0" smtClean="0">
                <a:solidFill>
                  <a:srgbClr val="FFFF00"/>
                </a:solidFill>
              </a:rPr>
              <a:t>सू</a:t>
            </a:r>
            <a:r>
              <a:rPr lang="en-IN" sz="2800" dirty="0" err="1" smtClean="0">
                <a:solidFill>
                  <a:srgbClr val="FFFF00"/>
                </a:solidFill>
              </a:rPr>
              <a:t>त्रसंचालनातील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 err="1" smtClean="0">
                <a:solidFill>
                  <a:srgbClr val="FFFF00"/>
                </a:solidFill>
              </a:rPr>
              <a:t>म्हणी</a:t>
            </a:r>
            <a:r>
              <a:rPr lang="en-IN" sz="2800" dirty="0" smtClean="0">
                <a:solidFill>
                  <a:srgbClr val="FFFF00"/>
                </a:solidFill>
              </a:rPr>
              <a:t>,</a:t>
            </a:r>
            <a:r>
              <a:rPr lang="mr-IN" sz="2800" dirty="0" smtClean="0">
                <a:solidFill>
                  <a:srgbClr val="FFFF00"/>
                </a:solidFill>
              </a:rPr>
              <a:t>सू</a:t>
            </a:r>
            <a:r>
              <a:rPr lang="en-IN" sz="2800" dirty="0" err="1" smtClean="0">
                <a:solidFill>
                  <a:srgbClr val="FFFF00"/>
                </a:solidFill>
              </a:rPr>
              <a:t>भाषिते,काव्यपं</a:t>
            </a:r>
            <a:r>
              <a:rPr lang="mr-IN" sz="2800" dirty="0" smtClean="0">
                <a:solidFill>
                  <a:srgbClr val="FFFF00"/>
                </a:solidFill>
              </a:rPr>
              <a:t>क्ती</a:t>
            </a:r>
            <a:r>
              <a:rPr lang="en-IN" sz="2800" dirty="0" err="1" smtClean="0">
                <a:solidFill>
                  <a:srgbClr val="FFFF00"/>
                </a:solidFill>
              </a:rPr>
              <a:t>चे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उपयोजन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करणे</a:t>
            </a:r>
            <a:r>
              <a:rPr lang="en-IN" sz="2800" dirty="0">
                <a:solidFill>
                  <a:srgbClr val="FFFF00"/>
                </a:solidFill>
              </a:rPr>
              <a:t>.</a:t>
            </a:r>
          </a:p>
          <a:p>
            <a:r>
              <a:rPr lang="en-IN" sz="2800" dirty="0">
                <a:solidFill>
                  <a:srgbClr val="FFFF00"/>
                </a:solidFill>
              </a:rPr>
              <a:t>	</a:t>
            </a:r>
            <a:r>
              <a:rPr lang="mr-IN" sz="2800" dirty="0" smtClean="0">
                <a:solidFill>
                  <a:srgbClr val="FFFF00"/>
                </a:solidFill>
              </a:rPr>
              <a:t>8</a:t>
            </a:r>
            <a:r>
              <a:rPr lang="en-IN" sz="2800" dirty="0" smtClean="0">
                <a:solidFill>
                  <a:srgbClr val="FFFF00"/>
                </a:solidFill>
              </a:rPr>
              <a:t>. </a:t>
            </a:r>
            <a:r>
              <a:rPr lang="en-IN" sz="2800" dirty="0" err="1">
                <a:solidFill>
                  <a:srgbClr val="FFFF00"/>
                </a:solidFill>
              </a:rPr>
              <a:t>कार्यक्रमातील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जबाबदार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 smtClean="0">
                <a:solidFill>
                  <a:srgbClr val="FFFF00"/>
                </a:solidFill>
              </a:rPr>
              <a:t>व्यक्</a:t>
            </a:r>
            <a:r>
              <a:rPr lang="mr-IN" sz="2800" dirty="0" smtClean="0">
                <a:solidFill>
                  <a:srgbClr val="FFFF00"/>
                </a:solidFill>
              </a:rPr>
              <a:t>तींच्या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उपस्थितीवर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लक्ष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ठेवणे</a:t>
            </a:r>
            <a:r>
              <a:rPr lang="en-IN" sz="2800" dirty="0">
                <a:solidFill>
                  <a:srgbClr val="FFFF00"/>
                </a:solidFill>
              </a:rPr>
              <a:t>.</a:t>
            </a:r>
          </a:p>
          <a:p>
            <a:r>
              <a:rPr lang="en-IN" sz="2800" dirty="0">
                <a:solidFill>
                  <a:srgbClr val="FFFF00"/>
                </a:solidFill>
              </a:rPr>
              <a:t>	</a:t>
            </a:r>
            <a:r>
              <a:rPr lang="mr-IN" sz="2800" dirty="0" smtClean="0">
                <a:solidFill>
                  <a:srgbClr val="FFFF00"/>
                </a:solidFill>
              </a:rPr>
              <a:t>9</a:t>
            </a:r>
            <a:r>
              <a:rPr lang="en-IN" sz="2800" dirty="0" smtClean="0">
                <a:solidFill>
                  <a:srgbClr val="FFFF00"/>
                </a:solidFill>
              </a:rPr>
              <a:t>. </a:t>
            </a:r>
            <a:r>
              <a:rPr lang="en-IN" sz="2800" dirty="0" err="1" smtClean="0">
                <a:solidFill>
                  <a:srgbClr val="FFFF00"/>
                </a:solidFill>
              </a:rPr>
              <a:t>टेबल,खुर्ची,माईक,सा</a:t>
            </a:r>
            <a:r>
              <a:rPr lang="mr-IN" sz="2800" dirty="0" smtClean="0">
                <a:solidFill>
                  <a:srgbClr val="FFFF00"/>
                </a:solidFill>
              </a:rPr>
              <a:t>ऊं</a:t>
            </a:r>
            <a:r>
              <a:rPr lang="en-IN" sz="2800" dirty="0" err="1" smtClean="0">
                <a:solidFill>
                  <a:srgbClr val="FFFF00"/>
                </a:solidFill>
              </a:rPr>
              <a:t>ड,पुष्पहार,डायस,बैठक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व्यवस्था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इ.चा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r>
              <a:rPr lang="en-IN" sz="2800" dirty="0" err="1" smtClean="0">
                <a:solidFill>
                  <a:srgbClr val="FFFF00"/>
                </a:solidFill>
              </a:rPr>
              <a:t>आढावा</a:t>
            </a:r>
            <a:endParaRPr lang="mr-IN" sz="2800" dirty="0" smtClean="0">
              <a:solidFill>
                <a:srgbClr val="FFFF00"/>
              </a:solidFill>
            </a:endParaRPr>
          </a:p>
          <a:p>
            <a:r>
              <a:rPr lang="mr-IN" sz="2800" dirty="0">
                <a:solidFill>
                  <a:srgbClr val="FFFF00"/>
                </a:solidFill>
              </a:rPr>
              <a:t> </a:t>
            </a:r>
            <a:r>
              <a:rPr lang="mr-IN" sz="2800" dirty="0" smtClean="0">
                <a:solidFill>
                  <a:srgbClr val="FFFF00"/>
                </a:solidFill>
              </a:rPr>
              <a:t>     </a:t>
            </a:r>
            <a:r>
              <a:rPr lang="en-IN" sz="2800" dirty="0" err="1" smtClean="0">
                <a:solidFill>
                  <a:srgbClr val="FFFF00"/>
                </a:solidFill>
              </a:rPr>
              <a:t>घेणे</a:t>
            </a:r>
            <a:r>
              <a:rPr lang="en-IN" sz="2800" dirty="0" smtClean="0">
                <a:solidFill>
                  <a:srgbClr val="FFFF00"/>
                </a:solidFill>
              </a:rPr>
              <a:t>.</a:t>
            </a:r>
            <a:endParaRPr lang="en-IN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16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>
        <p14:rippl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8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8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8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8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8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8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8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8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8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8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8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rgbClr val="CC0099"/>
            </a:gs>
            <a:gs pos="49000">
              <a:srgbClr val="00B0F0"/>
            </a:gs>
            <a:gs pos="0">
              <a:srgbClr val="CC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50" y="114971"/>
            <a:ext cx="11849100" cy="6432530"/>
          </a:xfrm>
          <a:prstGeom prst="rect">
            <a:avLst/>
          </a:prstGeom>
          <a:gradFill flip="none" rotWithShape="1">
            <a:gsLst>
              <a:gs pos="78000">
                <a:schemeClr val="accent2">
                  <a:lumMod val="60000"/>
                  <a:lumOff val="40000"/>
                </a:schemeClr>
              </a:gs>
              <a:gs pos="30000">
                <a:schemeClr val="bg2"/>
              </a:gs>
              <a:gs pos="0">
                <a:schemeClr val="accent6">
                  <a:lumMod val="60000"/>
                  <a:lumOff val="40000"/>
                </a:schemeClr>
              </a:gs>
            </a:gsLst>
            <a:lin ang="13500000" scaled="1"/>
            <a:tileRect/>
          </a:gradFill>
        </p:spPr>
        <p:txBody>
          <a:bodyPr wrap="square" rtlCol="0" anchor="ctr">
            <a:spAutoFit/>
          </a:bodyPr>
          <a:lstStyle/>
          <a:p>
            <a:pPr marL="857250" indent="-857250">
              <a:buFont typeface="Wingdings" panose="05000000000000000000" pitchFamily="2" charset="2"/>
              <a:buChar char="q"/>
            </a:pPr>
            <a:r>
              <a:rPr lang="mr-IN" sz="6000" dirty="0" smtClean="0">
                <a:solidFill>
                  <a:srgbClr val="00B0F0"/>
                </a:solidFill>
              </a:rPr>
              <a:t>सू</a:t>
            </a:r>
            <a:r>
              <a:rPr lang="en-IN" sz="6000" dirty="0" err="1" smtClean="0">
                <a:solidFill>
                  <a:srgbClr val="00B0F0"/>
                </a:solidFill>
              </a:rPr>
              <a:t>त्रसंचालनाचे</a:t>
            </a:r>
            <a:r>
              <a:rPr lang="en-IN" sz="6000" dirty="0" smtClean="0">
                <a:solidFill>
                  <a:srgbClr val="00B0F0"/>
                </a:solidFill>
              </a:rPr>
              <a:t> </a:t>
            </a:r>
            <a:r>
              <a:rPr lang="en-IN" sz="6000" dirty="0" err="1">
                <a:solidFill>
                  <a:srgbClr val="00B0F0"/>
                </a:solidFill>
              </a:rPr>
              <a:t>प्रकार</a:t>
            </a:r>
            <a:r>
              <a:rPr lang="en-IN" sz="6000" dirty="0">
                <a:solidFill>
                  <a:srgbClr val="00B0F0"/>
                </a:solidFill>
              </a:rPr>
              <a:t> :-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sz="4400" dirty="0" smtClean="0">
                <a:solidFill>
                  <a:srgbClr val="00B050"/>
                </a:solidFill>
              </a:rPr>
              <a:t>क</a:t>
            </a:r>
            <a:r>
              <a:rPr lang="mr-IN" sz="4400" dirty="0" smtClean="0">
                <a:solidFill>
                  <a:srgbClr val="00B050"/>
                </a:solidFill>
              </a:rPr>
              <a:t>वी </a:t>
            </a:r>
            <a:r>
              <a:rPr lang="en-IN" sz="4400" dirty="0" err="1" smtClean="0">
                <a:solidFill>
                  <a:srgbClr val="00B050"/>
                </a:solidFill>
              </a:rPr>
              <a:t>संमेलन</a:t>
            </a:r>
            <a:r>
              <a:rPr lang="en-IN" sz="4400" dirty="0" smtClean="0">
                <a:solidFill>
                  <a:srgbClr val="00B050"/>
                </a:solidFill>
              </a:rPr>
              <a:t> </a:t>
            </a:r>
            <a:r>
              <a:rPr lang="en-IN" sz="4400" dirty="0">
                <a:solidFill>
                  <a:srgbClr val="00B050"/>
                </a:solidFill>
              </a:rPr>
              <a:t>/ </a:t>
            </a:r>
            <a:r>
              <a:rPr lang="en-IN" sz="4400" dirty="0" err="1">
                <a:solidFill>
                  <a:srgbClr val="00B050"/>
                </a:solidFill>
              </a:rPr>
              <a:t>गझल</a:t>
            </a:r>
            <a:r>
              <a:rPr lang="en-IN" sz="4400" dirty="0">
                <a:solidFill>
                  <a:srgbClr val="00B050"/>
                </a:solidFill>
              </a:rPr>
              <a:t> </a:t>
            </a:r>
            <a:r>
              <a:rPr lang="en-IN" sz="4400" dirty="0" err="1">
                <a:solidFill>
                  <a:srgbClr val="00B050"/>
                </a:solidFill>
              </a:rPr>
              <a:t>मैफल</a:t>
            </a:r>
            <a:r>
              <a:rPr lang="en-IN" sz="4400" dirty="0">
                <a:solidFill>
                  <a:srgbClr val="00B050"/>
                </a:solidFill>
              </a:rPr>
              <a:t>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sz="4400" dirty="0" err="1">
                <a:solidFill>
                  <a:srgbClr val="00B050"/>
                </a:solidFill>
              </a:rPr>
              <a:t>व्याख्यान</a:t>
            </a:r>
            <a:r>
              <a:rPr lang="en-IN" sz="4400" dirty="0">
                <a:solidFill>
                  <a:srgbClr val="00B050"/>
                </a:solidFill>
              </a:rPr>
              <a:t>/ </a:t>
            </a:r>
            <a:r>
              <a:rPr lang="en-IN" sz="4400" dirty="0" err="1" smtClean="0">
                <a:solidFill>
                  <a:srgbClr val="00B050"/>
                </a:solidFill>
              </a:rPr>
              <a:t>व्याख्यानमाला</a:t>
            </a:r>
            <a:r>
              <a:rPr lang="en-IN" sz="4400" dirty="0" smtClean="0">
                <a:solidFill>
                  <a:srgbClr val="00B050"/>
                </a:solidFill>
              </a:rPr>
              <a:t>/</a:t>
            </a:r>
            <a:r>
              <a:rPr lang="en-IN" sz="4400" dirty="0" err="1" smtClean="0">
                <a:solidFill>
                  <a:srgbClr val="00B050"/>
                </a:solidFill>
              </a:rPr>
              <a:t>बौद्</a:t>
            </a:r>
            <a:r>
              <a:rPr lang="mr-IN" sz="4400" dirty="0" smtClean="0">
                <a:solidFill>
                  <a:srgbClr val="00B050"/>
                </a:solidFill>
              </a:rPr>
              <a:t>धी</a:t>
            </a:r>
            <a:r>
              <a:rPr lang="en-IN" sz="4400" dirty="0" smtClean="0">
                <a:solidFill>
                  <a:srgbClr val="00B050"/>
                </a:solidFill>
              </a:rPr>
              <a:t>क </a:t>
            </a:r>
            <a:r>
              <a:rPr lang="en-IN" sz="4400" dirty="0" err="1">
                <a:solidFill>
                  <a:srgbClr val="00B050"/>
                </a:solidFill>
              </a:rPr>
              <a:t>विचारमंथन</a:t>
            </a:r>
            <a:r>
              <a:rPr lang="en-IN" sz="4400" dirty="0">
                <a:solidFill>
                  <a:srgbClr val="00B050"/>
                </a:solidFill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sz="4400" dirty="0" err="1" smtClean="0">
                <a:solidFill>
                  <a:srgbClr val="00B050"/>
                </a:solidFill>
              </a:rPr>
              <a:t>शि</a:t>
            </a:r>
            <a:r>
              <a:rPr lang="mr-IN" sz="4400" dirty="0" smtClean="0">
                <a:solidFill>
                  <a:srgbClr val="00B050"/>
                </a:solidFill>
              </a:rPr>
              <a:t>बी</a:t>
            </a:r>
            <a:r>
              <a:rPr lang="en-IN" sz="4400" dirty="0" err="1" smtClean="0">
                <a:solidFill>
                  <a:srgbClr val="00B050"/>
                </a:solidFill>
              </a:rPr>
              <a:t>रे</a:t>
            </a:r>
            <a:r>
              <a:rPr lang="en-IN" sz="4400" dirty="0" smtClean="0">
                <a:solidFill>
                  <a:srgbClr val="00B050"/>
                </a:solidFill>
              </a:rPr>
              <a:t>/</a:t>
            </a:r>
            <a:r>
              <a:rPr lang="en-IN" sz="4400" dirty="0" err="1" smtClean="0">
                <a:solidFill>
                  <a:srgbClr val="00B050"/>
                </a:solidFill>
              </a:rPr>
              <a:t>कार्यशाळा</a:t>
            </a:r>
            <a:r>
              <a:rPr lang="en-IN" sz="4400" dirty="0" smtClean="0">
                <a:solidFill>
                  <a:srgbClr val="00B050"/>
                </a:solidFill>
              </a:rPr>
              <a:t> </a:t>
            </a:r>
            <a:endParaRPr lang="en-IN" sz="4400" dirty="0">
              <a:solidFill>
                <a:srgbClr val="00B05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IN" sz="4400" dirty="0" err="1">
                <a:solidFill>
                  <a:srgbClr val="00B050"/>
                </a:solidFill>
              </a:rPr>
              <a:t>चर्चासत्र</a:t>
            </a:r>
            <a:r>
              <a:rPr lang="en-IN" sz="4400" dirty="0">
                <a:solidFill>
                  <a:srgbClr val="00B050"/>
                </a:solidFill>
              </a:rPr>
              <a:t>/</a:t>
            </a:r>
            <a:r>
              <a:rPr lang="en-IN" sz="4400" dirty="0" err="1">
                <a:solidFill>
                  <a:srgbClr val="00B050"/>
                </a:solidFill>
              </a:rPr>
              <a:t>परिसंवाद</a:t>
            </a:r>
            <a:r>
              <a:rPr lang="en-IN" sz="4400" dirty="0">
                <a:solidFill>
                  <a:srgbClr val="00B050"/>
                </a:solidFill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sz="4400" dirty="0" err="1" smtClean="0">
                <a:solidFill>
                  <a:srgbClr val="00B050"/>
                </a:solidFill>
              </a:rPr>
              <a:t>संगीत</a:t>
            </a:r>
            <a:r>
              <a:rPr lang="mr-IN" sz="4400" dirty="0" smtClean="0">
                <a:solidFill>
                  <a:srgbClr val="00B050"/>
                </a:solidFill>
              </a:rPr>
              <a:t> </a:t>
            </a:r>
            <a:r>
              <a:rPr lang="en-IN" sz="4400" dirty="0" err="1" smtClean="0">
                <a:solidFill>
                  <a:srgbClr val="00B050"/>
                </a:solidFill>
              </a:rPr>
              <a:t>मैफल</a:t>
            </a:r>
            <a:r>
              <a:rPr lang="en-IN" sz="4400" dirty="0" smtClean="0">
                <a:solidFill>
                  <a:srgbClr val="00B050"/>
                </a:solidFill>
              </a:rPr>
              <a:t> </a:t>
            </a:r>
            <a:endParaRPr lang="en-IN" sz="4400" dirty="0">
              <a:solidFill>
                <a:srgbClr val="00B05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IN" sz="4400" dirty="0" err="1">
                <a:solidFill>
                  <a:srgbClr val="00B050"/>
                </a:solidFill>
              </a:rPr>
              <a:t>संस्कृतिक</a:t>
            </a:r>
            <a:r>
              <a:rPr lang="en-IN" sz="4400" dirty="0">
                <a:solidFill>
                  <a:srgbClr val="00B050"/>
                </a:solidFill>
              </a:rPr>
              <a:t> </a:t>
            </a:r>
            <a:r>
              <a:rPr lang="en-IN" sz="4400" dirty="0" err="1">
                <a:solidFill>
                  <a:srgbClr val="00B050"/>
                </a:solidFill>
              </a:rPr>
              <a:t>स्पर्धा</a:t>
            </a:r>
            <a:r>
              <a:rPr lang="en-IN" sz="4400" dirty="0">
                <a:solidFill>
                  <a:srgbClr val="00B050"/>
                </a:solidFill>
              </a:rPr>
              <a:t> / </a:t>
            </a:r>
            <a:r>
              <a:rPr lang="en-IN" sz="4400" dirty="0" err="1">
                <a:solidFill>
                  <a:srgbClr val="00B050"/>
                </a:solidFill>
              </a:rPr>
              <a:t>महोत्सव</a:t>
            </a:r>
            <a:r>
              <a:rPr lang="en-IN" sz="4400" dirty="0">
                <a:solidFill>
                  <a:srgbClr val="00B050"/>
                </a:solidFill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sz="4400" dirty="0" err="1">
                <a:solidFill>
                  <a:srgbClr val="00B050"/>
                </a:solidFill>
              </a:rPr>
              <a:t>स्नेहसंमेलन</a:t>
            </a:r>
            <a:r>
              <a:rPr lang="en-IN" sz="4400" dirty="0">
                <a:solidFill>
                  <a:srgbClr val="00B050"/>
                </a:solidFill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sz="4400" dirty="0" err="1">
                <a:solidFill>
                  <a:srgbClr val="00B050"/>
                </a:solidFill>
              </a:rPr>
              <a:t>पुस्तक</a:t>
            </a:r>
            <a:r>
              <a:rPr lang="en-IN" sz="4400" dirty="0">
                <a:solidFill>
                  <a:srgbClr val="00B050"/>
                </a:solidFill>
              </a:rPr>
              <a:t> </a:t>
            </a:r>
            <a:r>
              <a:rPr lang="en-IN" sz="4400" dirty="0" err="1">
                <a:solidFill>
                  <a:srgbClr val="00B050"/>
                </a:solidFill>
              </a:rPr>
              <a:t>प्रकाशन</a:t>
            </a:r>
            <a:r>
              <a:rPr lang="en-IN" sz="4400" dirty="0">
                <a:solidFill>
                  <a:srgbClr val="00B050"/>
                </a:solidFill>
              </a:rPr>
              <a:t> </a:t>
            </a:r>
            <a:r>
              <a:rPr lang="en-IN" sz="4400" dirty="0" err="1">
                <a:solidFill>
                  <a:srgbClr val="00B050"/>
                </a:solidFill>
              </a:rPr>
              <a:t>सोहळा</a:t>
            </a:r>
            <a:r>
              <a:rPr lang="en-IN" sz="4400" dirty="0">
                <a:solidFill>
                  <a:srgbClr val="00B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347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>
        <p14:vortex dir="r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6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6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9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9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22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2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22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4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4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4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8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8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4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4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4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7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7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7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rgbClr val="CC0099"/>
            </a:gs>
            <a:gs pos="49000">
              <a:srgbClr val="00B0F0"/>
            </a:gs>
            <a:gs pos="0">
              <a:srgbClr val="CC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50" y="1253745"/>
            <a:ext cx="11849100" cy="4154984"/>
          </a:xfrm>
          <a:prstGeom prst="rect">
            <a:avLst/>
          </a:prstGeom>
          <a:gradFill flip="none" rotWithShape="1">
            <a:gsLst>
              <a:gs pos="78000">
                <a:schemeClr val="accent2">
                  <a:lumMod val="60000"/>
                  <a:lumOff val="40000"/>
                </a:schemeClr>
              </a:gs>
              <a:gs pos="30000">
                <a:schemeClr val="bg2"/>
              </a:gs>
              <a:gs pos="0">
                <a:schemeClr val="accent6">
                  <a:lumMod val="60000"/>
                  <a:lumOff val="40000"/>
                </a:schemeClr>
              </a:gs>
            </a:gsLst>
            <a:lin ang="13500000" scaled="1"/>
            <a:tileRect/>
          </a:gradFill>
        </p:spPr>
        <p:txBody>
          <a:bodyPr wrap="square" rtlCol="0" anchor="ctr">
            <a:spAutoFit/>
          </a:bodyPr>
          <a:lstStyle/>
          <a:p>
            <a:r>
              <a:rPr lang="mr-IN" sz="4400" dirty="0" smtClean="0">
                <a:solidFill>
                  <a:srgbClr val="00B050"/>
                </a:solidFill>
              </a:rPr>
              <a:t>9.  </a:t>
            </a:r>
            <a:r>
              <a:rPr lang="en-IN" sz="4400" dirty="0" err="1" smtClean="0">
                <a:solidFill>
                  <a:srgbClr val="00B050"/>
                </a:solidFill>
              </a:rPr>
              <a:t>पुरस्कार</a:t>
            </a:r>
            <a:r>
              <a:rPr lang="en-IN" sz="4400" dirty="0" smtClean="0">
                <a:solidFill>
                  <a:srgbClr val="00B050"/>
                </a:solidFill>
              </a:rPr>
              <a:t> </a:t>
            </a:r>
            <a:r>
              <a:rPr lang="en-IN" sz="4400" dirty="0" err="1">
                <a:solidFill>
                  <a:srgbClr val="00B050"/>
                </a:solidFill>
              </a:rPr>
              <a:t>वितरण</a:t>
            </a:r>
            <a:r>
              <a:rPr lang="en-IN" sz="4400" dirty="0">
                <a:solidFill>
                  <a:srgbClr val="00B050"/>
                </a:solidFill>
              </a:rPr>
              <a:t> </a:t>
            </a:r>
            <a:r>
              <a:rPr lang="en-IN" sz="4400" dirty="0" err="1">
                <a:solidFill>
                  <a:srgbClr val="00B050"/>
                </a:solidFill>
              </a:rPr>
              <a:t>सोहळा</a:t>
            </a:r>
            <a:r>
              <a:rPr lang="en-IN" sz="4400" dirty="0">
                <a:solidFill>
                  <a:srgbClr val="00B050"/>
                </a:solidFill>
              </a:rPr>
              <a:t> </a:t>
            </a:r>
          </a:p>
          <a:p>
            <a:r>
              <a:rPr lang="mr-IN" sz="4400" dirty="0" smtClean="0">
                <a:solidFill>
                  <a:srgbClr val="00B050"/>
                </a:solidFill>
              </a:rPr>
              <a:t>10. </a:t>
            </a:r>
            <a:r>
              <a:rPr lang="en-IN" sz="4400" dirty="0" err="1" smtClean="0">
                <a:solidFill>
                  <a:srgbClr val="00B050"/>
                </a:solidFill>
              </a:rPr>
              <a:t>संवादाचे</a:t>
            </a:r>
            <a:r>
              <a:rPr lang="en-IN" sz="4400" dirty="0" smtClean="0">
                <a:solidFill>
                  <a:srgbClr val="00B050"/>
                </a:solidFill>
              </a:rPr>
              <a:t> </a:t>
            </a:r>
            <a:r>
              <a:rPr lang="en-IN" sz="4400" dirty="0" err="1">
                <a:solidFill>
                  <a:srgbClr val="00B050"/>
                </a:solidFill>
              </a:rPr>
              <a:t>खुले</a:t>
            </a:r>
            <a:r>
              <a:rPr lang="en-IN" sz="4400" dirty="0">
                <a:solidFill>
                  <a:srgbClr val="00B050"/>
                </a:solidFill>
              </a:rPr>
              <a:t> </a:t>
            </a:r>
            <a:r>
              <a:rPr lang="en-IN" sz="4400" dirty="0" err="1">
                <a:solidFill>
                  <a:srgbClr val="00B050"/>
                </a:solidFill>
              </a:rPr>
              <a:t>कार्यक्रम</a:t>
            </a:r>
            <a:r>
              <a:rPr lang="en-IN" sz="4400" dirty="0">
                <a:solidFill>
                  <a:srgbClr val="00B050"/>
                </a:solidFill>
              </a:rPr>
              <a:t> </a:t>
            </a:r>
          </a:p>
          <a:p>
            <a:r>
              <a:rPr lang="mr-IN" sz="4400" dirty="0" smtClean="0">
                <a:solidFill>
                  <a:srgbClr val="00B050"/>
                </a:solidFill>
              </a:rPr>
              <a:t>11. </a:t>
            </a:r>
            <a:r>
              <a:rPr lang="en-IN" sz="4400" dirty="0" err="1" smtClean="0">
                <a:solidFill>
                  <a:srgbClr val="00B050"/>
                </a:solidFill>
              </a:rPr>
              <a:t>निरोप</a:t>
            </a:r>
            <a:r>
              <a:rPr lang="en-IN" sz="4400" dirty="0" smtClean="0">
                <a:solidFill>
                  <a:srgbClr val="00B050"/>
                </a:solidFill>
              </a:rPr>
              <a:t> </a:t>
            </a:r>
            <a:r>
              <a:rPr lang="en-IN" sz="4400" dirty="0" err="1">
                <a:solidFill>
                  <a:srgbClr val="00B050"/>
                </a:solidFill>
              </a:rPr>
              <a:t>समारंभ</a:t>
            </a:r>
            <a:r>
              <a:rPr lang="en-IN" sz="4400" dirty="0">
                <a:solidFill>
                  <a:srgbClr val="00B050"/>
                </a:solidFill>
              </a:rPr>
              <a:t> </a:t>
            </a:r>
          </a:p>
          <a:p>
            <a:r>
              <a:rPr lang="mr-IN" sz="4400" dirty="0" smtClean="0">
                <a:solidFill>
                  <a:srgbClr val="00B050"/>
                </a:solidFill>
              </a:rPr>
              <a:t>12. </a:t>
            </a:r>
            <a:r>
              <a:rPr lang="en-IN" sz="4400" dirty="0" err="1" smtClean="0">
                <a:solidFill>
                  <a:srgbClr val="00B050"/>
                </a:solidFill>
              </a:rPr>
              <a:t>कार्यकर्ता</a:t>
            </a:r>
            <a:r>
              <a:rPr lang="en-IN" sz="4400" dirty="0" smtClean="0">
                <a:solidFill>
                  <a:srgbClr val="00B050"/>
                </a:solidFill>
              </a:rPr>
              <a:t> </a:t>
            </a:r>
            <a:r>
              <a:rPr lang="en-IN" sz="4400" dirty="0" err="1">
                <a:solidFill>
                  <a:srgbClr val="00B050"/>
                </a:solidFill>
              </a:rPr>
              <a:t>मेळावा</a:t>
            </a:r>
            <a:r>
              <a:rPr lang="en-IN" sz="4400" dirty="0">
                <a:solidFill>
                  <a:srgbClr val="00B050"/>
                </a:solidFill>
              </a:rPr>
              <a:t> </a:t>
            </a:r>
          </a:p>
          <a:p>
            <a:r>
              <a:rPr lang="mr-IN" sz="4400" dirty="0" smtClean="0">
                <a:solidFill>
                  <a:srgbClr val="00B050"/>
                </a:solidFill>
              </a:rPr>
              <a:t>13. </a:t>
            </a:r>
            <a:r>
              <a:rPr lang="en-IN" sz="4400" dirty="0" err="1" smtClean="0">
                <a:solidFill>
                  <a:srgbClr val="00B050"/>
                </a:solidFill>
              </a:rPr>
              <a:t>संघटना</a:t>
            </a:r>
            <a:r>
              <a:rPr lang="en-IN" sz="4400" dirty="0" smtClean="0">
                <a:solidFill>
                  <a:srgbClr val="00B050"/>
                </a:solidFill>
              </a:rPr>
              <a:t>/</a:t>
            </a:r>
            <a:r>
              <a:rPr lang="en-IN" sz="4400" dirty="0" err="1" smtClean="0">
                <a:solidFill>
                  <a:srgbClr val="00B050"/>
                </a:solidFill>
              </a:rPr>
              <a:t>कृ</a:t>
            </a:r>
            <a:r>
              <a:rPr lang="mr-IN" sz="4400" dirty="0" smtClean="0">
                <a:solidFill>
                  <a:srgbClr val="00B050"/>
                </a:solidFill>
              </a:rPr>
              <a:t>ती</a:t>
            </a:r>
            <a:r>
              <a:rPr lang="en-IN" sz="4400" dirty="0" err="1" smtClean="0">
                <a:solidFill>
                  <a:srgbClr val="00B050"/>
                </a:solidFill>
              </a:rPr>
              <a:t>समिती</a:t>
            </a:r>
            <a:r>
              <a:rPr lang="en-IN" sz="4400" dirty="0" smtClean="0">
                <a:solidFill>
                  <a:srgbClr val="00B050"/>
                </a:solidFill>
              </a:rPr>
              <a:t>/</a:t>
            </a:r>
            <a:r>
              <a:rPr lang="en-IN" sz="4400" dirty="0" err="1" smtClean="0">
                <a:solidFill>
                  <a:srgbClr val="00B050"/>
                </a:solidFill>
              </a:rPr>
              <a:t>बैठका</a:t>
            </a:r>
            <a:r>
              <a:rPr lang="en-IN" sz="4400" dirty="0" smtClean="0">
                <a:solidFill>
                  <a:srgbClr val="00B050"/>
                </a:solidFill>
              </a:rPr>
              <a:t> </a:t>
            </a:r>
            <a:endParaRPr lang="en-IN" sz="4400" dirty="0">
              <a:solidFill>
                <a:srgbClr val="00B050"/>
              </a:solidFill>
            </a:endParaRPr>
          </a:p>
          <a:p>
            <a:r>
              <a:rPr lang="mr-IN" sz="4400" dirty="0" smtClean="0">
                <a:solidFill>
                  <a:srgbClr val="00B050"/>
                </a:solidFill>
              </a:rPr>
              <a:t>14. </a:t>
            </a:r>
            <a:r>
              <a:rPr lang="en-IN" sz="4400" dirty="0" err="1" smtClean="0">
                <a:solidFill>
                  <a:srgbClr val="00B050"/>
                </a:solidFill>
              </a:rPr>
              <a:t>शोकसभा</a:t>
            </a:r>
            <a:r>
              <a:rPr lang="en-IN" sz="4400" dirty="0" smtClean="0">
                <a:solidFill>
                  <a:srgbClr val="00B050"/>
                </a:solidFill>
              </a:rPr>
              <a:t> </a:t>
            </a:r>
            <a:endParaRPr lang="en-IN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15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5000">
        <p14:pan dir="u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9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9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9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9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9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9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9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9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9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9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9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9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9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9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9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9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9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9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rgbClr val="CC0099"/>
            </a:gs>
            <a:gs pos="49000">
              <a:srgbClr val="00B0F0"/>
            </a:gs>
            <a:gs pos="0">
              <a:srgbClr val="CC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50" y="422751"/>
            <a:ext cx="11849100" cy="5816977"/>
          </a:xfrm>
          <a:prstGeom prst="rect">
            <a:avLst/>
          </a:prstGeom>
          <a:gradFill>
            <a:gsLst>
              <a:gs pos="78000">
                <a:srgbClr val="FF0000"/>
              </a:gs>
              <a:gs pos="30000">
                <a:srgbClr val="92D050"/>
              </a:gs>
              <a:gs pos="49000">
                <a:schemeClr val="accent6">
                  <a:lumMod val="60000"/>
                  <a:lumOff val="40000"/>
                </a:schemeClr>
              </a:gs>
            </a:gsLst>
            <a:lin ang="13500000" scaled="1"/>
          </a:gradFill>
        </p:spPr>
        <p:txBody>
          <a:bodyPr wrap="square" rtlCol="0" anchor="ctr">
            <a:spAutoFit/>
          </a:bodyPr>
          <a:lstStyle/>
          <a:p>
            <a:endParaRPr lang="mr-IN" sz="2800" dirty="0" smtClean="0">
              <a:solidFill>
                <a:srgbClr val="00206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mr-IN" sz="3600" b="1" dirty="0" smtClean="0">
                <a:solidFill>
                  <a:srgbClr val="002060"/>
                </a:solidFill>
              </a:rPr>
              <a:t>उत्कृष्ट</a:t>
            </a:r>
            <a:r>
              <a:rPr lang="en-IN" sz="3600" b="1" dirty="0" smtClean="0">
                <a:solidFill>
                  <a:srgbClr val="002060"/>
                </a:solidFill>
              </a:rPr>
              <a:t> </a:t>
            </a:r>
            <a:r>
              <a:rPr lang="mr-IN" sz="3600" b="1" dirty="0" smtClean="0">
                <a:solidFill>
                  <a:srgbClr val="002060"/>
                </a:solidFill>
              </a:rPr>
              <a:t>सू</a:t>
            </a:r>
            <a:r>
              <a:rPr lang="en-IN" sz="3600" b="1" dirty="0" err="1" smtClean="0">
                <a:solidFill>
                  <a:srgbClr val="002060"/>
                </a:solidFill>
              </a:rPr>
              <a:t>त्रसंचालकासाठी</a:t>
            </a:r>
            <a:r>
              <a:rPr lang="en-IN" sz="3600" b="1" dirty="0" smtClean="0">
                <a:solidFill>
                  <a:srgbClr val="002060"/>
                </a:solidFill>
              </a:rPr>
              <a:t> </a:t>
            </a:r>
            <a:r>
              <a:rPr lang="en-IN" sz="3600" b="1" dirty="0" err="1">
                <a:solidFill>
                  <a:srgbClr val="002060"/>
                </a:solidFill>
              </a:rPr>
              <a:t>आवश्यक</a:t>
            </a:r>
            <a:r>
              <a:rPr lang="en-IN" sz="3600" b="1" dirty="0">
                <a:solidFill>
                  <a:srgbClr val="002060"/>
                </a:solidFill>
              </a:rPr>
              <a:t> </a:t>
            </a:r>
            <a:r>
              <a:rPr lang="en-IN" sz="3600" b="1" dirty="0" err="1">
                <a:solidFill>
                  <a:srgbClr val="002060"/>
                </a:solidFill>
              </a:rPr>
              <a:t>गुण</a:t>
            </a:r>
            <a:r>
              <a:rPr lang="en-IN" sz="3600" b="1" dirty="0">
                <a:solidFill>
                  <a:srgbClr val="002060"/>
                </a:solidFill>
              </a:rPr>
              <a:t> :-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IN" sz="2800" dirty="0" err="1" smtClean="0">
                <a:solidFill>
                  <a:srgbClr val="FFFF00"/>
                </a:solidFill>
              </a:rPr>
              <a:t>उत्तम</a:t>
            </a:r>
            <a:r>
              <a:rPr lang="en-IN" sz="2800" dirty="0" smtClean="0">
                <a:solidFill>
                  <a:srgbClr val="FFFF00"/>
                </a:solidFill>
              </a:rPr>
              <a:t> </a:t>
            </a:r>
            <a:r>
              <a:rPr lang="en-IN" sz="2800" dirty="0" err="1">
                <a:solidFill>
                  <a:srgbClr val="FFFF00"/>
                </a:solidFill>
              </a:rPr>
              <a:t>अभिव्यक्ती</a:t>
            </a:r>
            <a:r>
              <a:rPr lang="en-IN" sz="2800" dirty="0">
                <a:solidFill>
                  <a:srgbClr val="FFFF00"/>
                </a:solidFill>
              </a:rPr>
              <a:t> </a:t>
            </a:r>
            <a:endParaRPr lang="mr-IN" sz="2800" dirty="0" smtClean="0">
              <a:solidFill>
                <a:srgbClr val="FFFF00"/>
              </a:solidFill>
            </a:endParaRP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स्मरणशक्ती 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भाषेवर प्रभूत्व हवे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कार्यक्रमाविषयी सजगता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योग्य समन्वयदृष्टी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हजरजबाबीपणा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प्रसन्नता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देहबोली/हावभाव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वेळेचे नियोजन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सामाजिक जाणीव असावी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बहुश्रुतता</a:t>
            </a:r>
            <a:endParaRPr lang="en-IN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130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 advClick="0" advTm="5000">
        <p15:prstTrans prst="airplane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3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3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3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3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3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3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3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3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3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3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rgbClr val="CC0099"/>
            </a:gs>
            <a:gs pos="49000">
              <a:srgbClr val="00B0F0"/>
            </a:gs>
            <a:gs pos="0">
              <a:srgbClr val="CC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50" y="299644"/>
            <a:ext cx="11849100" cy="6063198"/>
          </a:xfrm>
          <a:prstGeom prst="rect">
            <a:avLst/>
          </a:prstGeom>
          <a:gradFill>
            <a:gsLst>
              <a:gs pos="78000">
                <a:srgbClr val="FF0000"/>
              </a:gs>
              <a:gs pos="30000">
                <a:srgbClr val="92D050"/>
              </a:gs>
              <a:gs pos="49000">
                <a:schemeClr val="accent6">
                  <a:lumMod val="60000"/>
                  <a:lumOff val="40000"/>
                </a:schemeClr>
              </a:gs>
            </a:gsLst>
            <a:lin ang="13500000" scaled="1"/>
          </a:gradFill>
        </p:spPr>
        <p:txBody>
          <a:bodyPr wrap="square" rtlCol="0" anchor="ctr">
            <a:spAutoFit/>
          </a:bodyPr>
          <a:lstStyle/>
          <a:p>
            <a:endParaRPr lang="mr-IN" sz="2800" dirty="0" smtClean="0">
              <a:solidFill>
                <a:srgbClr val="00206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mr-IN" sz="4000" b="1" dirty="0" smtClean="0">
                <a:solidFill>
                  <a:srgbClr val="002060"/>
                </a:solidFill>
              </a:rPr>
              <a:t>सूत्रसंचालन करताना घ्यावयाची काळजी :-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अनुरूप वेशभूषा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वेळेवर पोहचा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कार्यक्रम पत्रिका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मंचव्यवस्था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ध्वनी व प्रकाशयोजना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समयसूचकता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mr-IN" sz="2800" dirty="0" smtClean="0">
                <a:solidFill>
                  <a:srgbClr val="FFFF00"/>
                </a:solidFill>
              </a:rPr>
              <a:t>वक्तशीरपणा</a:t>
            </a:r>
          </a:p>
          <a:p>
            <a:pPr algn="ctr"/>
            <a:r>
              <a:rPr lang="en-US" sz="9600" dirty="0">
                <a:solidFill>
                  <a:srgbClr val="FF0000"/>
                </a:solidFill>
                <a:latin typeface="Gul-10Bold" pitchFamily="2" charset="0"/>
              </a:rPr>
              <a:t>/</a:t>
            </a:r>
            <a:r>
              <a:rPr lang="en-US" sz="9600" dirty="0" err="1">
                <a:solidFill>
                  <a:srgbClr val="FF0000"/>
                </a:solidFill>
                <a:latin typeface="Gul-10Bold" pitchFamily="2" charset="0"/>
              </a:rPr>
              <a:t>kU;okn</a:t>
            </a:r>
            <a:r>
              <a:rPr lang="en-US" sz="9600" dirty="0">
                <a:solidFill>
                  <a:srgbClr val="FF0000"/>
                </a:solidFill>
                <a:latin typeface="Gul-10Bold" pitchFamily="2" charset="0"/>
              </a:rPr>
              <a:t> </a:t>
            </a:r>
            <a:endParaRPr lang="en-IN" sz="9600" dirty="0">
              <a:solidFill>
                <a:srgbClr val="FF0000"/>
              </a:solidFill>
              <a:latin typeface="Gul-10Bold" pitchFamily="2" charset="0"/>
            </a:endParaRPr>
          </a:p>
          <a:p>
            <a:endParaRPr lang="mr-IN" sz="2800" dirty="0">
              <a:solidFill>
                <a:srgbClr val="002060"/>
              </a:solidFill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3342070" y="4896116"/>
            <a:ext cx="373487" cy="270457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rgbClr val="CC0099"/>
              </a:solidFill>
            </a:endParaRPr>
          </a:p>
        </p:txBody>
      </p:sp>
      <p:sp>
        <p:nvSpPr>
          <p:cNvPr id="5" name="5-Point Star 4"/>
          <p:cNvSpPr/>
          <p:nvPr/>
        </p:nvSpPr>
        <p:spPr>
          <a:xfrm>
            <a:off x="3723068" y="4896116"/>
            <a:ext cx="373487" cy="270457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rgbClr val="CC0099"/>
              </a:solidFill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4102994" y="4896116"/>
            <a:ext cx="373487" cy="270457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rgbClr val="CC0099"/>
              </a:solidFill>
            </a:endParaRPr>
          </a:p>
        </p:txBody>
      </p:sp>
      <p:sp>
        <p:nvSpPr>
          <p:cNvPr id="7" name="5-Point Star 6"/>
          <p:cNvSpPr/>
          <p:nvPr/>
        </p:nvSpPr>
        <p:spPr>
          <a:xfrm>
            <a:off x="7860408" y="4896116"/>
            <a:ext cx="373487" cy="270457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5-Point Star 7"/>
          <p:cNvSpPr/>
          <p:nvPr/>
        </p:nvSpPr>
        <p:spPr>
          <a:xfrm>
            <a:off x="8241406" y="4896116"/>
            <a:ext cx="373487" cy="270457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5-Point Star 8"/>
          <p:cNvSpPr/>
          <p:nvPr/>
        </p:nvSpPr>
        <p:spPr>
          <a:xfrm>
            <a:off x="8621332" y="4896116"/>
            <a:ext cx="373487" cy="270457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35513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 advClick="0" advTm="5000">
        <p15:prstTrans prst="origami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153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Gul-10Bold</vt:lpstr>
      <vt:lpstr>Kruti Dev 010</vt:lpstr>
      <vt:lpstr>Mangal</vt:lpstr>
      <vt:lpstr>Wingdings</vt:lpstr>
      <vt:lpstr>Office Theme</vt:lpstr>
      <vt:lpstr>            egkRek Qqys egkfo|ky;] fduxkao  ता. अहमदपूर जि. लातूर  मराठी-विभाग                                                                  –प्रा. भारत भदाडे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महात्मा फुले महाविद्यालय,किनगाव ता.अहमदपूर जि.लातूर मराठी-विभाग</dc:title>
  <dc:creator>Administrator</dc:creator>
  <cp:lastModifiedBy>ADMIN</cp:lastModifiedBy>
  <cp:revision>72</cp:revision>
  <dcterms:created xsi:type="dcterms:W3CDTF">2017-12-28T08:01:32Z</dcterms:created>
  <dcterms:modified xsi:type="dcterms:W3CDTF">2017-12-28T14:20:50Z</dcterms:modified>
</cp:coreProperties>
</file>