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53" autoAdjust="0"/>
    <p:restoredTop sz="94660"/>
  </p:normalViewPr>
  <p:slideViewPr>
    <p:cSldViewPr snapToGrid="0">
      <p:cViewPr varScale="1">
        <p:scale>
          <a:sx n="68" d="100"/>
          <a:sy n="68" d="100"/>
        </p:scale>
        <p:origin x="55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12793-79AD-4E1F-9052-1D30E0DE0EDA}" type="datetimeFigureOut">
              <a:rPr lang="en-US" smtClean="0"/>
              <a:t>28/Jan/2018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EA3C8-AF75-4DBB-B310-979CE1090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9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14:window dir="vert"/>
      </p:transition>
    </mc:Choice>
    <mc:Fallback xmlns="">
      <p:transition spd="slow" advTm="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12793-79AD-4E1F-9052-1D30E0DE0EDA}" type="datetimeFigureOut">
              <a:rPr lang="en-US" smtClean="0"/>
              <a:t>28/Jan/2018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EA3C8-AF75-4DBB-B310-979CE1090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973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14:window dir="vert"/>
      </p:transition>
    </mc:Choice>
    <mc:Fallback xmlns="">
      <p:transition spd="slow" advTm="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12793-79AD-4E1F-9052-1D30E0DE0EDA}" type="datetimeFigureOut">
              <a:rPr lang="en-US" smtClean="0"/>
              <a:t>28/Jan/2018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EA3C8-AF75-4DBB-B310-979CE1090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66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14:window dir="vert"/>
      </p:transition>
    </mc:Choice>
    <mc:Fallback xmlns="">
      <p:transition spd="slow" advTm="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12793-79AD-4E1F-9052-1D30E0DE0EDA}" type="datetimeFigureOut">
              <a:rPr lang="en-US" smtClean="0"/>
              <a:t>28/Jan/2018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EA3C8-AF75-4DBB-B310-979CE1090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249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14:window dir="vert"/>
      </p:transition>
    </mc:Choice>
    <mc:Fallback xmlns="">
      <p:transition spd="slow" advTm="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12793-79AD-4E1F-9052-1D30E0DE0EDA}" type="datetimeFigureOut">
              <a:rPr lang="en-US" smtClean="0"/>
              <a:t>28/Jan/2018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EA3C8-AF75-4DBB-B310-979CE1090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701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14:window dir="vert"/>
      </p:transition>
    </mc:Choice>
    <mc:Fallback xmlns="">
      <p:transition spd="slow" advTm="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12793-79AD-4E1F-9052-1D30E0DE0EDA}" type="datetimeFigureOut">
              <a:rPr lang="en-US" smtClean="0"/>
              <a:t>28/Jan/2018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EA3C8-AF75-4DBB-B310-979CE1090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767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14:window dir="vert"/>
      </p:transition>
    </mc:Choice>
    <mc:Fallback xmlns="">
      <p:transition spd="slow" advTm="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12793-79AD-4E1F-9052-1D30E0DE0EDA}" type="datetimeFigureOut">
              <a:rPr lang="en-US" smtClean="0"/>
              <a:t>28/Jan/2018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EA3C8-AF75-4DBB-B310-979CE1090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131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14:window dir="vert"/>
      </p:transition>
    </mc:Choice>
    <mc:Fallback xmlns="">
      <p:transition spd="slow" advTm="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12793-79AD-4E1F-9052-1D30E0DE0EDA}" type="datetimeFigureOut">
              <a:rPr lang="en-US" smtClean="0"/>
              <a:t>28/Jan/2018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EA3C8-AF75-4DBB-B310-979CE1090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572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14:window dir="vert"/>
      </p:transition>
    </mc:Choice>
    <mc:Fallback xmlns="">
      <p:transition spd="slow" advTm="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12793-79AD-4E1F-9052-1D30E0DE0EDA}" type="datetimeFigureOut">
              <a:rPr lang="en-US" smtClean="0"/>
              <a:t>28/Jan/2018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EA3C8-AF75-4DBB-B310-979CE1090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818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14:window dir="vert"/>
      </p:transition>
    </mc:Choice>
    <mc:Fallback xmlns="">
      <p:transition spd="slow" advTm="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12793-79AD-4E1F-9052-1D30E0DE0EDA}" type="datetimeFigureOut">
              <a:rPr lang="en-US" smtClean="0"/>
              <a:t>28/Jan/2018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EA3C8-AF75-4DBB-B310-979CE1090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490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14:window dir="vert"/>
      </p:transition>
    </mc:Choice>
    <mc:Fallback xmlns="">
      <p:transition spd="slow" advTm="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12793-79AD-4E1F-9052-1D30E0DE0EDA}" type="datetimeFigureOut">
              <a:rPr lang="en-US" smtClean="0"/>
              <a:t>28/Jan/2018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EA3C8-AF75-4DBB-B310-979CE1090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599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14:window dir="vert"/>
      </p:transition>
    </mc:Choice>
    <mc:Fallback xmlns="">
      <p:transition spd="slow" advTm="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C12793-79AD-4E1F-9052-1D30E0DE0EDA}" type="datetimeFigureOut">
              <a:rPr lang="en-US" smtClean="0"/>
              <a:t>28/Jan/2018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6EA3C8-AF75-4DBB-B310-979CE1090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229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 advTm="0">
        <p14:window dir="vert"/>
      </p:transition>
    </mc:Choice>
    <mc:Fallback xmlns="">
      <p:transition spd="slow" advTm="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44394" y="1223889"/>
            <a:ext cx="8637563" cy="40472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9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ºÉÖº´</a:t>
            </a:r>
            <a:r>
              <a:rPr lang="en-US" sz="239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ÉÉMÉiÉ¨ÉÂ</a:t>
            </a:r>
            <a:endParaRPr lang="en-US" sz="23900" b="1" dirty="0" smtClean="0">
              <a:solidFill>
                <a:srgbClr val="C00000"/>
              </a:solidFill>
              <a:latin typeface="DV-TTSurekhEN" panose="04000000000000000000" pitchFamily="82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2391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 advTm="0">
        <p15:prstTrans prst="curtains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31519" y="858129"/>
            <a:ext cx="10213145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FF0000"/>
                </a:solidFill>
                <a:latin typeface="DV-TTSurekhEN" panose="04000000000000000000" pitchFamily="82" charset="0"/>
              </a:rPr>
              <a:t>¨É½þÉi¨ÉÉ ¡</a:t>
            </a:r>
            <a:r>
              <a:rPr lang="en-US" sz="5400" b="1" dirty="0" err="1" smtClean="0">
                <a:solidFill>
                  <a:srgbClr val="FF0000"/>
                </a:solidFill>
                <a:latin typeface="DV-TTSurekhEN" panose="04000000000000000000" pitchFamily="82" charset="0"/>
              </a:rPr>
              <a:t>òÖ±Éä</a:t>
            </a:r>
            <a:r>
              <a:rPr lang="en-US" sz="5400" b="1" dirty="0" smtClean="0">
                <a:solidFill>
                  <a:srgbClr val="FF0000"/>
                </a:solidFill>
                <a:latin typeface="DV-TTSurekhEN" panose="04000000000000000000" pitchFamily="82" charset="0"/>
              </a:rPr>
              <a:t> ¨É½þÉÊ´ÉùtÉ±ÉªÉ, </a:t>
            </a:r>
            <a:r>
              <a:rPr lang="en-US" sz="5400" b="1" dirty="0" err="1" smtClean="0">
                <a:solidFill>
                  <a:srgbClr val="FF0000"/>
                </a:solidFill>
                <a:latin typeface="DV-TTSurekhEN" panose="04000000000000000000" pitchFamily="82" charset="0"/>
              </a:rPr>
              <a:t>ÊEòxÉMÉÉ´É</a:t>
            </a:r>
            <a:endParaRPr lang="en-US" sz="5400" b="1" dirty="0" smtClean="0">
              <a:solidFill>
                <a:srgbClr val="FF0000"/>
              </a:solidFill>
              <a:latin typeface="DV-TTSurekhEN" panose="04000000000000000000" pitchFamily="82" charset="0"/>
            </a:endParaRPr>
          </a:p>
          <a:p>
            <a:pPr algn="ctr"/>
            <a:r>
              <a:rPr lang="en-US" sz="4000" b="1" dirty="0" err="1" smtClean="0">
                <a:solidFill>
                  <a:srgbClr val="FF0000"/>
                </a:solidFill>
                <a:latin typeface="DV-TTSurekhEN" panose="04000000000000000000" pitchFamily="82" charset="0"/>
              </a:rPr>
              <a:t>iÉÉ</a:t>
            </a:r>
            <a:r>
              <a:rPr lang="en-US" sz="4000" b="1" dirty="0" smtClean="0">
                <a:solidFill>
                  <a:srgbClr val="FF0000"/>
                </a:solidFill>
                <a:latin typeface="DV-TTSurekhEN" panose="04000000000000000000" pitchFamily="82" charset="0"/>
              </a:rPr>
              <a:t>. +½þ¨Énù{</a:t>
            </a:r>
            <a:r>
              <a:rPr lang="en-US" sz="4000" b="1" dirty="0" err="1" smtClean="0">
                <a:solidFill>
                  <a:srgbClr val="FF0000"/>
                </a:solidFill>
                <a:latin typeface="DV-TTSurekhEN" panose="04000000000000000000" pitchFamily="82" charset="0"/>
              </a:rPr>
              <a:t>ÉÚ®ú</a:t>
            </a:r>
            <a:r>
              <a:rPr lang="en-US" sz="4000" b="1" dirty="0" smtClean="0">
                <a:solidFill>
                  <a:srgbClr val="FF0000"/>
                </a:solidFill>
                <a:latin typeface="DV-TTSurekhEN" panose="04000000000000000000" pitchFamily="82" charset="0"/>
              </a:rPr>
              <a:t> ÊVÉ. ±</a:t>
            </a:r>
            <a:r>
              <a:rPr lang="en-US" sz="4000" b="1" dirty="0" err="1" smtClean="0">
                <a:solidFill>
                  <a:srgbClr val="FF0000"/>
                </a:solidFill>
                <a:latin typeface="DV-TTSurekhEN" panose="04000000000000000000" pitchFamily="82" charset="0"/>
              </a:rPr>
              <a:t>ÉÉiÉÚ®ú</a:t>
            </a:r>
            <a:endParaRPr lang="en-US" sz="4000" b="1" dirty="0">
              <a:solidFill>
                <a:srgbClr val="FF0000"/>
              </a:solidFill>
              <a:latin typeface="DV-TTSurekhEN" panose="04000000000000000000" pitchFamily="8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72730" y="2795954"/>
            <a:ext cx="55180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latin typeface="DV-TTSurekhEN" panose="04000000000000000000" pitchFamily="82" charset="0"/>
              </a:rPr>
              <a:t>þ</a:t>
            </a:r>
            <a:r>
              <a:rPr lang="en-US" sz="6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Ë½þnùÒ Ê´É¦ÉÉMÉ</a:t>
            </a:r>
            <a:endParaRPr lang="en-US" sz="6000" b="1" dirty="0">
              <a:solidFill>
                <a:srgbClr val="002060"/>
              </a:solidFill>
              <a:latin typeface="DV-TTSurekhEN" panose="04000000000000000000" pitchFamily="8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04049" y="4529797"/>
            <a:ext cx="7526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|ÉÉ. </a:t>
            </a:r>
            <a:r>
              <a:rPr lang="en-US" sz="3600" b="1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b÷Éì</a:t>
            </a:r>
            <a:r>
              <a:rPr lang="en-US" sz="3600" b="1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. ¤</a:t>
            </a:r>
            <a:r>
              <a:rPr lang="en-US" sz="3600" b="1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ÉÉäb÷Eòäò</a:t>
            </a:r>
            <a:r>
              <a:rPr lang="en-US" sz="3600" b="1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 ¤</a:t>
            </a:r>
            <a:r>
              <a:rPr lang="en-US" sz="3600" b="1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É¤ÉxÉ</a:t>
            </a:r>
            <a:r>
              <a:rPr lang="en-US" sz="3600" b="1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 </a:t>
            </a:r>
            <a:r>
              <a:rPr lang="en-US" sz="3600" b="1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®</a:t>
            </a:r>
            <a:r>
              <a:rPr lang="en-US" sz="3600" b="1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úÆú¦ÉÉVÉÒ®úÉ´É</a:t>
            </a:r>
            <a:endParaRPr lang="en-US" sz="3600" b="1" dirty="0">
              <a:solidFill>
                <a:srgbClr val="7030A0"/>
              </a:solidFill>
              <a:latin typeface="DV-TTSurekhEN" panose="040000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3685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0">
        <p14:flip dir="r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87791" y="633046"/>
            <a:ext cx="97911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+</a:t>
            </a:r>
            <a:r>
              <a:rPr lang="en-US" sz="54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ÉÊnEòÉ±ÉÒxÉ</a:t>
            </a:r>
            <a:r>
              <a:rPr lang="en-US" sz="54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 ºÉÉÊ½þiªÉ </a:t>
            </a:r>
            <a:r>
              <a:rPr lang="en-US" sz="54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EòÒ</a:t>
            </a:r>
            <a:r>
              <a:rPr lang="en-US" sz="54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 |É¨ÉÖJÉ |</a:t>
            </a:r>
            <a:r>
              <a:rPr lang="en-US" sz="54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É´ÉÞÊkÉªÉÉìÄù</a:t>
            </a:r>
            <a:endParaRPr lang="en-US" sz="5400" b="1" dirty="0">
              <a:solidFill>
                <a:srgbClr val="C00000"/>
              </a:solidFill>
              <a:latin typeface="DV-TTSurekhEN" panose="04000000000000000000" pitchFamily="8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26942" y="2082019"/>
            <a:ext cx="10930596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|</a:t>
            </a:r>
            <a:r>
              <a:rPr lang="en-US" sz="5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ÉºiÉÉ´ÉxÉÉ</a:t>
            </a:r>
            <a:r>
              <a:rPr lang="en-US" sz="5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– </a:t>
            </a:r>
          </a:p>
          <a:p>
            <a:pPr algn="just"/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            </a:t>
            </a:r>
            <a:r>
              <a:rPr lang="en-US" sz="4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+</a:t>
            </a:r>
            <a:r>
              <a:rPr lang="en-US" sz="4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ÉÊnùEòÉ±É</a:t>
            </a:r>
            <a:r>
              <a:rPr lang="en-US" sz="4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4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EòÉä</a:t>
            </a:r>
            <a:r>
              <a:rPr lang="en-US" sz="4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+</a:t>
            </a:r>
            <a:r>
              <a:rPr lang="en-US" sz="4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xÉäEò</a:t>
            </a:r>
            <a:r>
              <a:rPr lang="en-US" sz="4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4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Ê´É´nùÉxÉÉäå</a:t>
            </a:r>
            <a:r>
              <a:rPr lang="en-US" sz="4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4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xÉä</a:t>
            </a:r>
            <a:r>
              <a:rPr lang="en-US" sz="4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+±ÉMÉ-+±ÉMÉ </a:t>
            </a:r>
            <a:r>
              <a:rPr lang="en-US" sz="4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xÉÉ¨É</a:t>
            </a:r>
            <a:r>
              <a:rPr lang="en-US" sz="4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º</a:t>
            </a:r>
            <a:r>
              <a:rPr lang="en-US" sz="4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Éä</a:t>
            </a:r>
            <a:r>
              <a:rPr lang="en-US" sz="4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{É½þSÉÉxÉÉ ½þèþ* +ÉSÉÉªÉÇ ®</a:t>
            </a:r>
            <a:r>
              <a:rPr lang="en-US" sz="4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úÉ¨ÉSÉxùpù</a:t>
            </a:r>
            <a:r>
              <a:rPr lang="en-US" sz="4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¶ÉÖC±É </a:t>
            </a:r>
            <a:r>
              <a:rPr lang="en-US" sz="4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xÉä</a:t>
            </a:r>
            <a:r>
              <a:rPr lang="en-US" sz="4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´</a:t>
            </a:r>
            <a:r>
              <a:rPr lang="en-US" sz="4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ÉÒ®úMÉÉlÉÉ</a:t>
            </a:r>
            <a:r>
              <a:rPr lang="en-US" sz="4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4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EòÉ±É</a:t>
            </a:r>
            <a:r>
              <a:rPr lang="en-US" sz="4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, ½þVÉÉ®úÒ |</a:t>
            </a:r>
            <a:r>
              <a:rPr lang="en-US" sz="4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ÉºÉÉnù</a:t>
            </a:r>
            <a:r>
              <a:rPr lang="en-US" sz="4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4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Î´nù´ÉänùÒVÉÒ</a:t>
            </a:r>
            <a:r>
              <a:rPr lang="en-US" sz="4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4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xÉä</a:t>
            </a:r>
            <a:r>
              <a:rPr lang="en-US" sz="4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+</a:t>
            </a:r>
            <a:r>
              <a:rPr lang="en-US" sz="4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ÉÊnùEòÉ±É</a:t>
            </a:r>
            <a:r>
              <a:rPr lang="en-US" sz="4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, </a:t>
            </a:r>
            <a:r>
              <a:rPr lang="en-US" sz="4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b÷Éì</a:t>
            </a:r>
            <a:r>
              <a:rPr lang="en-US" sz="4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. ®</a:t>
            </a:r>
            <a:r>
              <a:rPr lang="en-US" sz="4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úÉ¨ÉEòÖ¨ÉÉ®ú</a:t>
            </a:r>
            <a:r>
              <a:rPr lang="en-US" sz="4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4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´É¨ÉÉÇ </a:t>
            </a:r>
            <a:r>
              <a:rPr lang="en-US" sz="4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xÉä</a:t>
            </a:r>
            <a:r>
              <a:rPr lang="en-US" sz="4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4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SÉÉ®úhÉEòÉ±É</a:t>
            </a:r>
            <a:r>
              <a:rPr lang="en-US" sz="4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, </a:t>
            </a:r>
            <a:r>
              <a:rPr lang="en-US" sz="4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Ê¨É¸É¤ÉxvÉÖ</a:t>
            </a:r>
            <a:r>
              <a:rPr lang="en-US" sz="4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4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xÉä</a:t>
            </a:r>
            <a:r>
              <a:rPr lang="en-US" sz="4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+</a:t>
            </a:r>
            <a:r>
              <a:rPr lang="en-US" sz="4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É®úÊ</a:t>
            </a:r>
            <a:r>
              <a:rPr lang="en-US" sz="4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¨¦</a:t>
            </a:r>
            <a:r>
              <a:rPr lang="en-US" sz="4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ÉEò</a:t>
            </a:r>
            <a:r>
              <a:rPr lang="en-US" sz="4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4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EòÉ±É</a:t>
            </a:r>
            <a:r>
              <a:rPr lang="en-US" sz="4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, </a:t>
            </a:r>
            <a:r>
              <a:rPr lang="en-US" sz="4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b÷Éì.MÉhÉ</a:t>
            </a:r>
            <a:r>
              <a:rPr lang="en-US" sz="4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{</a:t>
            </a:r>
            <a:r>
              <a:rPr lang="en-US" sz="4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ÉÊiÉ</a:t>
            </a:r>
            <a:r>
              <a:rPr lang="en-US" sz="4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4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SÉxpù</a:t>
            </a:r>
            <a:r>
              <a:rPr lang="en-US" sz="4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MÉÖ{</a:t>
            </a:r>
            <a:r>
              <a:rPr lang="en-US" sz="4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iÉ</a:t>
            </a:r>
            <a:r>
              <a:rPr lang="en-US" sz="4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4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xÉä</a:t>
            </a:r>
            <a:r>
              <a:rPr lang="en-US" sz="4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|</a:t>
            </a:r>
            <a:r>
              <a:rPr lang="en-US" sz="4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ÉÉ®úÎ</a:t>
            </a:r>
            <a:r>
              <a:rPr lang="en-US" sz="4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¨¦</a:t>
            </a:r>
            <a:r>
              <a:rPr lang="en-US" sz="4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ÉEò</a:t>
            </a:r>
            <a:r>
              <a:rPr lang="en-US" sz="4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4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EòÉ±É</a:t>
            </a:r>
            <a:r>
              <a:rPr lang="en-US" sz="4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4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&lt;ºÉ </a:t>
            </a:r>
            <a:r>
              <a:rPr lang="en-US" sz="4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xÉÉ¨ÉEò®úhÉ</a:t>
            </a:r>
            <a:r>
              <a:rPr lang="en-US" sz="4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º</a:t>
            </a:r>
            <a:r>
              <a:rPr lang="en-US" sz="4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Éä</a:t>
            </a:r>
            <a:r>
              <a:rPr lang="en-US" sz="4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{É½þSÉÉxÉÉ ½þèþ* </a:t>
            </a:r>
            <a:endParaRPr lang="en-US" sz="4400" b="1" dirty="0">
              <a:solidFill>
                <a:schemeClr val="accent5">
                  <a:lumMod val="75000"/>
                </a:schemeClr>
              </a:solidFill>
              <a:latin typeface="DV-TTSurekhEN" panose="040000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1899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0">
        <p14:gallery dir="l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8467" y="456247"/>
            <a:ext cx="279947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|</a:t>
            </a:r>
            <a:r>
              <a:rPr lang="en-US" sz="48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É´ÉÞÊkÉªÉÉìÄ</a:t>
            </a:r>
            <a:r>
              <a:rPr lang="en-US" sz="48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 - </a:t>
            </a:r>
            <a:r>
              <a:rPr lang="en-US" sz="40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 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11347" y="1564243"/>
            <a:ext cx="7329268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BäÊiÉ½þÉÊºÉEòiÉÉ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EòÉ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+¦ÉÉ´É</a:t>
            </a:r>
          </a:p>
          <a:p>
            <a:pPr marL="342900" indent="-342900">
              <a:buAutoNum type="arabicPeriod"/>
            </a:pP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ª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ÉÖvnù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´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ÉhÉÇxÉ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¨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Éäå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º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ÉVÉÒ´ÉiÉÉ</a:t>
            </a:r>
            <a:endParaRPr lang="en-US" sz="3200" b="1" dirty="0" smtClean="0">
              <a:solidFill>
                <a:schemeClr val="accent5">
                  <a:lumMod val="75000"/>
                </a:schemeClr>
              </a:solidFill>
              <a:latin typeface="DV-TTSurekhEN" panose="04000000000000000000" pitchFamily="82" charset="0"/>
            </a:endParaRPr>
          </a:p>
          <a:p>
            <a:pPr marL="342900" indent="-342900">
              <a:buAutoNum type="arabicPeriod"/>
            </a:pP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|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ÉÉ¨ÉÉÊhÉEòiÉÉ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¨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Éäå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ºÉÆnùäù½þ</a:t>
            </a:r>
          </a:p>
          <a:p>
            <a:pPr marL="342900" indent="-342900">
              <a:buAutoNum type="arabicPeriod"/>
            </a:pP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´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ÉÒ®ú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B´ÉÆ ¸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ÉÞÆMÉÉ®ú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®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úºÉ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EòÒ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|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ÉvÉÉxÉiÉÉ</a:t>
            </a:r>
            <a:endParaRPr lang="en-US" sz="3200" b="1" dirty="0" smtClean="0">
              <a:solidFill>
                <a:schemeClr val="accent5">
                  <a:lumMod val="75000"/>
                </a:schemeClr>
              </a:solidFill>
              <a:latin typeface="DV-TTSurekhEN" panose="04000000000000000000" pitchFamily="82" charset="0"/>
            </a:endParaRPr>
          </a:p>
          <a:p>
            <a:pPr marL="342900" indent="-342900">
              <a:buAutoNum type="arabicPeriod"/>
            </a:pP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+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É¸ÉªÉnùÉiÉÉ+Éäå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EòÒ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|É¶ÉÆºÉÉ</a:t>
            </a:r>
          </a:p>
          <a:p>
            <a:pPr marL="342900" indent="-342900">
              <a:buAutoNum type="arabicPeriod"/>
            </a:pP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º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ÉÆEòÖÊSÉiÉ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®úÉ¹]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õÅõÒªÉiÉÉ</a:t>
            </a:r>
            <a:endParaRPr lang="en-US" sz="3200" b="1" dirty="0" smtClean="0">
              <a:solidFill>
                <a:schemeClr val="accent5">
                  <a:lumMod val="75000"/>
                </a:schemeClr>
              </a:solidFill>
              <a:latin typeface="DV-TTSurekhEN" panose="04000000000000000000" pitchFamily="82" charset="0"/>
            </a:endParaRPr>
          </a:p>
          <a:p>
            <a:pPr marL="342900" indent="-342900">
              <a:buAutoNum type="arabicPeriod"/>
            </a:pP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±{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ÉxÉÉ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EòÒ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|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ÉSÉÖ®úiÉÉ</a:t>
            </a:r>
            <a:endParaRPr lang="en-US" sz="3200" b="1" dirty="0" smtClean="0">
              <a:solidFill>
                <a:schemeClr val="accent5">
                  <a:lumMod val="75000"/>
                </a:schemeClr>
              </a:solidFill>
              <a:latin typeface="DV-TTSurekhEN" panose="04000000000000000000" pitchFamily="82" charset="0"/>
            </a:endParaRPr>
          </a:p>
          <a:p>
            <a:pPr marL="342900" indent="-342900">
              <a:buAutoNum type="arabicPeriod"/>
            </a:pP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Ê´ÉÊ´ÉvÉ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UôÆônùÉä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EòÉ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|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ÉªÉÉäMÉ</a:t>
            </a:r>
            <a:endParaRPr lang="en-US" sz="3200" b="1" dirty="0" smtClean="0">
              <a:solidFill>
                <a:schemeClr val="accent5">
                  <a:lumMod val="75000"/>
                </a:schemeClr>
              </a:solidFill>
              <a:latin typeface="DV-TTSurekhEN" panose="04000000000000000000" pitchFamily="82" charset="0"/>
            </a:endParaRPr>
          </a:p>
          <a:p>
            <a:pPr marL="342900" indent="-342900">
              <a:buAutoNum type="arabicPeriod"/>
            </a:pP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÷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Ëb÷MÉ±É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- Ë{ÉMÉ±É ¦ÉÉ¹ÉÉ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EòÉ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|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ÉªÉÉäMÉ</a:t>
            </a:r>
            <a:endParaRPr lang="en-US" sz="3200" b="1" dirty="0" smtClean="0">
              <a:solidFill>
                <a:schemeClr val="accent5">
                  <a:lumMod val="75000"/>
                </a:schemeClr>
              </a:solidFill>
              <a:latin typeface="DV-TTSurekhEN" panose="04000000000000000000" pitchFamily="82" charset="0"/>
            </a:endParaRPr>
          </a:p>
          <a:p>
            <a:pPr marL="342900" indent="-342900">
              <a:buAutoNum type="arabicPeriod"/>
            </a:pP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+±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ÉÆEòÉ®úÉä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EòÉ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º´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ÉÉ¦ÉÉÊ´ÉEò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º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É¨ÉÉ´Éä¶É</a:t>
            </a:r>
            <a:endParaRPr lang="en-US" sz="3200" b="1" dirty="0" smtClean="0">
              <a:solidFill>
                <a:schemeClr val="accent5">
                  <a:lumMod val="75000"/>
                </a:schemeClr>
              </a:solidFill>
              <a:latin typeface="DV-TTSurekhEN" panose="04000000000000000000" pitchFamily="82" charset="0"/>
            </a:endParaRPr>
          </a:p>
          <a:p>
            <a:pPr marL="342900" indent="-342900">
              <a:buAutoNum type="arabicPeriod"/>
            </a:pPr>
            <a:endParaRPr lang="en-US" b="1" dirty="0">
              <a:solidFill>
                <a:schemeClr val="accent5">
                  <a:lumMod val="75000"/>
                </a:schemeClr>
              </a:solidFill>
              <a:latin typeface="DV-TTSurekhEN" panose="040000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1555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0">
        <p14:gallery dir="l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33046" y="281354"/>
            <a:ext cx="3446585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ÊxÉ¹Eò¹ÉÇ - 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1204684"/>
            <a:ext cx="962230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 smtClean="0">
                <a:latin typeface="DV-TTSurekhEN" panose="04000000000000000000" pitchFamily="82" charset="0"/>
              </a:rPr>
              <a:t>	</a:t>
            </a:r>
            <a:r>
              <a:rPr lang="en-US" sz="48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ÊxÉ¹Eò¹ÉÇ </a:t>
            </a:r>
            <a:r>
              <a:rPr lang="en-US" sz="48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ú¯û</a:t>
            </a:r>
            <a:r>
              <a:rPr lang="en-US" sz="48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{É ¨</a:t>
            </a:r>
            <a:r>
              <a:rPr lang="en-US" sz="48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Éäå</a:t>
            </a:r>
            <a:r>
              <a:rPr lang="en-US" sz="48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Eò½þÉ VÉÉ º</a:t>
            </a:r>
            <a:r>
              <a:rPr lang="en-US" sz="48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ÉEòiÉÉ</a:t>
            </a:r>
            <a:r>
              <a:rPr lang="en-US" sz="48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½þèþ </a:t>
            </a:r>
            <a:r>
              <a:rPr lang="en-US" sz="48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ÊEò</a:t>
            </a:r>
            <a:r>
              <a:rPr lang="en-US" sz="48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+</a:t>
            </a:r>
            <a:r>
              <a:rPr lang="en-US" sz="48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ÉÊnùEòÉ±ÉÒxÉ</a:t>
            </a:r>
            <a:r>
              <a:rPr lang="en-US" sz="48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®</a:t>
            </a:r>
            <a:r>
              <a:rPr lang="en-US" sz="48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úÉºÉÉä</a:t>
            </a:r>
            <a:r>
              <a:rPr lang="en-US" sz="48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ºÉÉÊ½þiªÉ </a:t>
            </a:r>
            <a:r>
              <a:rPr lang="en-US" sz="48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EòÒ</a:t>
            </a:r>
            <a:r>
              <a:rPr lang="en-US" sz="48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|</a:t>
            </a:r>
            <a:r>
              <a:rPr lang="en-US" sz="48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É´ÉÞÊkÉªÉÉìÄ</a:t>
            </a:r>
            <a:r>
              <a:rPr lang="en-US" sz="48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48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iÉnùªÉÖMÉÒxÉ</a:t>
            </a:r>
            <a:r>
              <a:rPr lang="en-US" sz="48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{</a:t>
            </a:r>
            <a:r>
              <a:rPr lang="en-US" sz="48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ÉÊ®úÎºlÉiÉÒªÉÉäå</a:t>
            </a:r>
            <a:r>
              <a:rPr lang="en-US" sz="48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48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EòÒ</a:t>
            </a:r>
            <a:r>
              <a:rPr lang="en-US" sz="48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48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nùäùxÉ</a:t>
            </a:r>
            <a:r>
              <a:rPr lang="en-US" sz="48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½þèþ* VÉ½þÉìÄ </a:t>
            </a:r>
            <a:r>
              <a:rPr lang="en-US" sz="48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iÉEò</a:t>
            </a:r>
            <a:r>
              <a:rPr lang="en-US" sz="48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48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SÉÉ®úhÉ</a:t>
            </a:r>
            <a:r>
              <a:rPr lang="en-US" sz="48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48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EòÊ´ÉªÉÉäå</a:t>
            </a:r>
            <a:r>
              <a:rPr lang="en-US" sz="48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48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EòÒ</a:t>
            </a:r>
            <a:r>
              <a:rPr lang="en-US" sz="48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48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EòÉ</a:t>
            </a:r>
            <a:r>
              <a:rPr lang="en-US" sz="48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´ªÉ |</a:t>
            </a:r>
            <a:r>
              <a:rPr lang="en-US" sz="48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ÉÊiÉ¦ÉÉ</a:t>
            </a:r>
            <a:r>
              <a:rPr lang="en-US" sz="48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48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EòÉ</a:t>
            </a:r>
            <a:r>
              <a:rPr lang="en-US" sz="48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|</a:t>
            </a:r>
            <a:r>
              <a:rPr lang="en-US" sz="48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É¶xÉ</a:t>
            </a:r>
            <a:r>
              <a:rPr lang="en-US" sz="48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½þèþ, ´É½þ +{</a:t>
            </a:r>
            <a:r>
              <a:rPr lang="en-US" sz="48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ÉxÉä</a:t>
            </a:r>
            <a:r>
              <a:rPr lang="en-US" sz="48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¨</a:t>
            </a:r>
            <a:r>
              <a:rPr lang="en-US" sz="48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Éäå</a:t>
            </a:r>
            <a:r>
              <a:rPr lang="en-US" sz="48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¤</a:t>
            </a:r>
            <a:r>
              <a:rPr lang="en-US" sz="48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ÉäVÉÉäb</a:t>
            </a:r>
            <a:r>
              <a:rPr lang="en-US" sz="48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÷ ½þèþ* </a:t>
            </a:r>
            <a:r>
              <a:rPr lang="en-US" sz="48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EòlÉÉ</a:t>
            </a:r>
            <a:r>
              <a:rPr lang="en-US" sz="48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|</a:t>
            </a:r>
            <a:r>
              <a:rPr lang="en-US" sz="48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ÉºÉÆMÉÉä</a:t>
            </a:r>
            <a:r>
              <a:rPr lang="en-US" sz="48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48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EòÒ</a:t>
            </a:r>
            <a:r>
              <a:rPr lang="en-US" sz="48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ª</a:t>
            </a:r>
            <a:r>
              <a:rPr lang="en-US" sz="48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ÉÉäVÉxÉÉ</a:t>
            </a:r>
            <a:r>
              <a:rPr lang="en-US" sz="48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, ´</a:t>
            </a:r>
            <a:r>
              <a:rPr lang="en-US" sz="48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ÉhÉÇxÉÉi¨ÉEòiÉÉ</a:t>
            </a:r>
            <a:r>
              <a:rPr lang="en-US" sz="48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, ¦ÉÉ´ªÉ-´ª</a:t>
            </a:r>
            <a:r>
              <a:rPr lang="en-US" sz="48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ÉÆVÉxÉÉ</a:t>
            </a:r>
            <a:r>
              <a:rPr lang="en-US" sz="48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, ®</a:t>
            </a:r>
            <a:r>
              <a:rPr lang="en-US" sz="48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úºÉ</a:t>
            </a:r>
            <a:r>
              <a:rPr lang="en-US" sz="48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ª</a:t>
            </a:r>
            <a:r>
              <a:rPr lang="en-US" sz="48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ÉÉäVÉxÉÉ</a:t>
            </a:r>
            <a:r>
              <a:rPr lang="en-US" sz="48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+</a:t>
            </a:r>
            <a:r>
              <a:rPr lang="en-US" sz="48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ÉÊnù</a:t>
            </a:r>
            <a:r>
              <a:rPr lang="en-US" sz="48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ùoùÎ¹]</a:t>
            </a:r>
            <a:r>
              <a:rPr lang="en-US" sz="48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õªÉÉäÆ</a:t>
            </a:r>
            <a:r>
              <a:rPr lang="en-US" sz="48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º</a:t>
            </a:r>
            <a:r>
              <a:rPr lang="en-US" sz="48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Éä</a:t>
            </a:r>
            <a:r>
              <a:rPr lang="en-US" sz="48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®</a:t>
            </a:r>
            <a:r>
              <a:rPr lang="en-US" sz="48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úÉºÉÉä</a:t>
            </a:r>
            <a:r>
              <a:rPr lang="en-US" sz="48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ºÉÉÊ½þiªÉ +</a:t>
            </a:r>
            <a:r>
              <a:rPr lang="en-US" sz="48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xÉÖ</a:t>
            </a:r>
            <a:r>
              <a:rPr lang="en-US" sz="48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{É¨É Eò½þÉ VÉÉ º</a:t>
            </a:r>
            <a:r>
              <a:rPr lang="en-US" sz="48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ÉEòiÉÉ</a:t>
            </a:r>
            <a:r>
              <a:rPr lang="en-US" sz="48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½þèþ*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0929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0">
        <p14:gallery dir="l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12012" y="1631852"/>
            <a:ext cx="7146388" cy="34317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9900" dirty="0" err="1" smtClean="0">
                <a:solidFill>
                  <a:srgbClr val="FF0000"/>
                </a:solidFill>
                <a:latin typeface="DV-TTSurekhEN" panose="04000000000000000000" pitchFamily="82" charset="0"/>
              </a:rPr>
              <a:t>vÉxªÉ´ÉÉnù</a:t>
            </a:r>
            <a:endParaRPr lang="en-US" sz="19900" dirty="0" smtClean="0">
              <a:solidFill>
                <a:srgbClr val="FF0000"/>
              </a:solidFill>
              <a:latin typeface="DV-TTSurekhEN" panose="04000000000000000000" pitchFamily="82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978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0">
        <p14:gallery dir="l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178</Words>
  <Application>Microsoft Office PowerPoint</Application>
  <PresentationFormat>Widescreen</PresentationFormat>
  <Paragraphs>22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DV-TTSurekhEN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25</cp:revision>
  <dcterms:created xsi:type="dcterms:W3CDTF">2018-01-02T04:39:09Z</dcterms:created>
  <dcterms:modified xsi:type="dcterms:W3CDTF">2018-01-29T07:15:59Z</dcterms:modified>
</cp:coreProperties>
</file>