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4394" y="1223889"/>
            <a:ext cx="8637563" cy="4047262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ºÉÖº´</a:t>
            </a:r>
            <a:r>
              <a:rPr lang="en-US" sz="239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ÉÉMÉiÉ¨ÉÂ</a:t>
            </a:r>
            <a:endParaRPr lang="en-US" sz="239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3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9" y="858129"/>
            <a:ext cx="10213145" cy="1938992"/>
          </a:xfrm>
          <a:prstGeom prst="rect">
            <a:avLst/>
          </a:prstGeom>
          <a:noFill/>
          <a:scene3d>
            <a:camera prst="perspectiveBelow"/>
            <a:lightRig rig="threePt" dir="t"/>
          </a:scene3d>
          <a:sp3d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¨É½þÉi¨ÉÉ ¡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òÖ±Éä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 ¨É½þÉÊ´ÉùtÉ±ÉªÉ, 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ÊEòxÉMÉÉ´É</a:t>
            </a:r>
            <a:endParaRPr 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iÉÉ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. +½þ¨Énù{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ÉÚ®ú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 ÊVÉ. ±</a:t>
            </a:r>
            <a:r>
              <a:rPr lang="en-US" sz="6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ÉÉiÉÚ®ú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2250" y="3344594"/>
            <a:ext cx="5518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DV-TTSurekhEN" panose="04000000000000000000" pitchFamily="82" charset="0"/>
              </a:rPr>
              <a:t>þ</a:t>
            </a:r>
            <a:r>
              <a:rPr lang="en-US" sz="6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Ê´É¦ÉÉMÉ</a:t>
            </a:r>
            <a:endParaRPr lang="en-US" sz="6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49769" y="5124157"/>
            <a:ext cx="752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|ÉÉ. 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b÷Éì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. ¤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ÉÉäb÷Eòäò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¤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É¤ÉxÉ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®</a:t>
            </a:r>
            <a:r>
              <a:rPr lang="en-US" sz="48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úÆú¦ÉÉVÉÒ®úÉ´É</a:t>
            </a:r>
            <a:endParaRPr lang="en-US" sz="4800" b="1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8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8129" y="0"/>
            <a:ext cx="9791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¦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ªÉÖMÉ 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EòÒ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|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É´ÉÞÊkÉªÉÉìÄù</a:t>
            </a:r>
            <a:endParaRPr lang="en-US" sz="5400" b="1" dirty="0">
              <a:solidFill>
                <a:srgbClr val="C0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2875" y="703386"/>
            <a:ext cx="1059297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54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ÉºiÉÉ´ÉxÉÉ</a:t>
            </a:r>
            <a:r>
              <a:rPr lang="en-US" sz="54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– 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            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¦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½þÊ®ú¶SÉÆpù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ÉvÉÖÊxÉEò</a:t>
            </a:r>
            <a:r>
              <a:rPr lang="en-US" sz="4000" b="1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MÉt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ºÉÉÊ½þiªÉ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É´ÉiÉÇEò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ªÉÉ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VÉx¨ÉnùÉiÉÉ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Eò½þÉ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VÉÉiÉÉ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Ê½þxnùÒ ¦ÉÉ¹ÉÉ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®ú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ºÉÉÊ½þiªÉ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É´ÉÉÇÈMÉÒhÉ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Ê´ÉEòÉºÉ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où¹]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iÉÖ±ÉxÉÉ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xÉEòä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ÉÚ´ÉÇ´ÉiÉÔ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ªÉÉ 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É®ú´ÉiÉÔ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ÊEòºÉÒ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¦ÉÒ ´ª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ÉÎCiÉ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xÉ½þÒ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VÉÉ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 ºÉÉÊ½þiªÉ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ÉÉvªÉ¨É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VÉxÉVÉÉMÉ®úhÉ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Éè®ú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®úÉ¹]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õÅõÒªÉ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SÉäiÉxÉÉ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ÉxzÉ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Eò®úxÉä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ÊVÉiÉxÉÉ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ÉÉäMÉ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ÉÉ®úiÉäxnùÖùVÉÒ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Ê´ÉÊ´ÉvÉ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®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úSÉxÉÉ+Éäå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Ê¨É±ÉÉ =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iÉxÉÉ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{É½þ±Éä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ºÉÉ¨ÉÖÊ½þEò |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ÉªÉixÉÉäå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¦ÉÒ ºÉÆ¦É´É xÉ½þÒ ½þÖþ+É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lÉÉ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 &lt;ºÉÊ±ÉB ¦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ºÉÉÊ½þiªÉ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ikÉ®ú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xÉ´ÉVÉÉMÉ®úhÉ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ÉiÉÒEò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ÉÉxÉÉ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VÉÉiÉÉ</a:t>
            </a:r>
            <a:r>
              <a:rPr lang="en-US" sz="4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</a:t>
            </a:r>
            <a:endParaRPr lang="en-US" sz="4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399" y="203028"/>
            <a:ext cx="27994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|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É´ÉÞÊkÉªÉÉìÄ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 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1347" y="1142212"/>
            <a:ext cx="732926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®úÉ¹]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õÅõÒªÉiÉÉ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ÉÉ´ÉxÉÉ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ºÉ¨ÉÉVÉ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nùÚùnùÇù¶ÉÉ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ÊSÉjÉhÉ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¸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ÉÞÆMÉÉÊ®úEòiÉÉ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¦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ÉÎCiÉ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ÉÉ´ÉxÉÉ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ÉEòÞÊiÉ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ÊSÉjÉhÉ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½þÉºªÉ ´ªÉÆMÉ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ÉvÉÉxÉiÉÉ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ºÉ¨ÉºªÉÉ {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ÉÚÌiÉ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¥ÉVÉ¦ÉÉ¹ÉÉ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ÉªÉÉäMÉ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ÉÉSÉÒxÉiÉÉ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iÉlÉÉ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xÉÊ´ÉxÉiÉÉ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É¨Éx´ÉªÉ</a:t>
            </a:r>
            <a:endParaRPr lang="en-US" sz="3200" b="1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UôÆônù</a:t>
            </a: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ºÉÉÊ½þÎiªÉEò ¨ÉÚ±ªÉ</a:t>
            </a: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5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2012" y="1631852"/>
            <a:ext cx="714638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V-TTSurekhEN" panose="04000000000000000000" pitchFamily="82" charset="0"/>
              </a:rPr>
              <a:t>vÉxªÉ´ÉÉnù</a:t>
            </a:r>
            <a:endParaRPr lang="en-US" sz="19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DV-TTSurekhEN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43</cp:revision>
  <dcterms:created xsi:type="dcterms:W3CDTF">2018-01-02T04:39:09Z</dcterms:created>
  <dcterms:modified xsi:type="dcterms:W3CDTF">2018-01-29T07:19:00Z</dcterms:modified>
</cp:coreProperties>
</file>