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  <p:sldId id="262" r:id="rId7"/>
    <p:sldId id="263" r:id="rId8"/>
    <p:sldId id="264" r:id="rId9"/>
    <p:sldId id="26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53" autoAdjust="0"/>
    <p:restoredTop sz="94660"/>
  </p:normalViewPr>
  <p:slideViewPr>
    <p:cSldViewPr snapToGrid="0">
      <p:cViewPr varScale="1">
        <p:scale>
          <a:sx n="68" d="100"/>
          <a:sy n="68" d="100"/>
        </p:scale>
        <p:origin x="55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12793-79AD-4E1F-9052-1D30E0DE0EDA}" type="datetimeFigureOut">
              <a:rPr lang="en-US" smtClean="0"/>
              <a:t>28/Jan/2018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EA3C8-AF75-4DBB-B310-979CE1090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9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14:window dir="vert"/>
      </p:transition>
    </mc:Choice>
    <mc:Fallback xmlns="">
      <p:transition spd="slow" advTm="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12793-79AD-4E1F-9052-1D30E0DE0EDA}" type="datetimeFigureOut">
              <a:rPr lang="en-US" smtClean="0"/>
              <a:t>28/Jan/2018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EA3C8-AF75-4DBB-B310-979CE1090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973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14:window dir="vert"/>
      </p:transition>
    </mc:Choice>
    <mc:Fallback xmlns="">
      <p:transition spd="slow" advTm="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12793-79AD-4E1F-9052-1D30E0DE0EDA}" type="datetimeFigureOut">
              <a:rPr lang="en-US" smtClean="0"/>
              <a:t>28/Jan/2018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EA3C8-AF75-4DBB-B310-979CE1090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66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14:window dir="vert"/>
      </p:transition>
    </mc:Choice>
    <mc:Fallback xmlns="">
      <p:transition spd="slow" advTm="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12793-79AD-4E1F-9052-1D30E0DE0EDA}" type="datetimeFigureOut">
              <a:rPr lang="en-US" smtClean="0"/>
              <a:t>28/Jan/2018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EA3C8-AF75-4DBB-B310-979CE1090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249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14:window dir="vert"/>
      </p:transition>
    </mc:Choice>
    <mc:Fallback xmlns="">
      <p:transition spd="slow" advTm="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12793-79AD-4E1F-9052-1D30E0DE0EDA}" type="datetimeFigureOut">
              <a:rPr lang="en-US" smtClean="0"/>
              <a:t>28/Jan/2018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EA3C8-AF75-4DBB-B310-979CE1090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701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14:window dir="vert"/>
      </p:transition>
    </mc:Choice>
    <mc:Fallback xmlns="">
      <p:transition spd="slow" advTm="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12793-79AD-4E1F-9052-1D30E0DE0EDA}" type="datetimeFigureOut">
              <a:rPr lang="en-US" smtClean="0"/>
              <a:t>28/Jan/2018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EA3C8-AF75-4DBB-B310-979CE1090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767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14:window dir="vert"/>
      </p:transition>
    </mc:Choice>
    <mc:Fallback xmlns="">
      <p:transition spd="slow" advTm="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12793-79AD-4E1F-9052-1D30E0DE0EDA}" type="datetimeFigureOut">
              <a:rPr lang="en-US" smtClean="0"/>
              <a:t>28/Jan/2018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EA3C8-AF75-4DBB-B310-979CE1090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131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14:window dir="vert"/>
      </p:transition>
    </mc:Choice>
    <mc:Fallback xmlns="">
      <p:transition spd="slow" advTm="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12793-79AD-4E1F-9052-1D30E0DE0EDA}" type="datetimeFigureOut">
              <a:rPr lang="en-US" smtClean="0"/>
              <a:t>28/Jan/2018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EA3C8-AF75-4DBB-B310-979CE1090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572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14:window dir="vert"/>
      </p:transition>
    </mc:Choice>
    <mc:Fallback xmlns="">
      <p:transition spd="slow" advTm="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12793-79AD-4E1F-9052-1D30E0DE0EDA}" type="datetimeFigureOut">
              <a:rPr lang="en-US" smtClean="0"/>
              <a:t>28/Jan/2018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EA3C8-AF75-4DBB-B310-979CE1090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818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14:window dir="vert"/>
      </p:transition>
    </mc:Choice>
    <mc:Fallback xmlns="">
      <p:transition spd="slow" advTm="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12793-79AD-4E1F-9052-1D30E0DE0EDA}" type="datetimeFigureOut">
              <a:rPr lang="en-US" smtClean="0"/>
              <a:t>28/Jan/2018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EA3C8-AF75-4DBB-B310-979CE1090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490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14:window dir="vert"/>
      </p:transition>
    </mc:Choice>
    <mc:Fallback xmlns="">
      <p:transition spd="slow" advTm="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12793-79AD-4E1F-9052-1D30E0DE0EDA}" type="datetimeFigureOut">
              <a:rPr lang="en-US" smtClean="0"/>
              <a:t>28/Jan/2018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EA3C8-AF75-4DBB-B310-979CE1090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599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14:window dir="vert"/>
      </p:transition>
    </mc:Choice>
    <mc:Fallback xmlns="">
      <p:transition spd="slow" advTm="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C12793-79AD-4E1F-9052-1D30E0DE0EDA}" type="datetimeFigureOut">
              <a:rPr lang="en-US" smtClean="0"/>
              <a:t>28/Jan/2018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6EA3C8-AF75-4DBB-B310-979CE1090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229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 advTm="0">
        <p14:window dir="vert"/>
      </p:transition>
    </mc:Choice>
    <mc:Fallback xmlns="">
      <p:transition spd="slow" advTm="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diffmail.com/" TargetMode="External"/><Relationship Id="rId2" Type="http://schemas.openxmlformats.org/officeDocument/2006/relationships/hyperlink" Target="http://www.yahoo.com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ahoo.com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-name@myoffice.com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44394" y="1223889"/>
            <a:ext cx="8637563" cy="40472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9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ºÉÖº´</a:t>
            </a:r>
            <a:r>
              <a:rPr lang="en-US" sz="239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ÉÉMÉiÉ¨ÉÂ</a:t>
            </a:r>
            <a:endParaRPr lang="en-US" sz="23900" b="1" dirty="0" smtClean="0">
              <a:solidFill>
                <a:srgbClr val="C00000"/>
              </a:solidFill>
              <a:latin typeface="DV-TTSurekhEN" panose="04000000000000000000" pitchFamily="82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2391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Tm="0">
        <p15:prstTrans prst="curtains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31519" y="858129"/>
            <a:ext cx="10213145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FF0000"/>
                </a:solidFill>
                <a:latin typeface="DV-TTSurekhEN" panose="04000000000000000000" pitchFamily="82" charset="0"/>
              </a:rPr>
              <a:t>¨É½þÉi¨ÉÉ ¡</a:t>
            </a:r>
            <a:r>
              <a:rPr lang="en-US" sz="5400" b="1" dirty="0" err="1" smtClean="0">
                <a:solidFill>
                  <a:srgbClr val="FF0000"/>
                </a:solidFill>
                <a:latin typeface="DV-TTSurekhEN" panose="04000000000000000000" pitchFamily="82" charset="0"/>
              </a:rPr>
              <a:t>òÖ±Éä</a:t>
            </a:r>
            <a:r>
              <a:rPr lang="en-US" sz="5400" b="1" dirty="0" smtClean="0">
                <a:solidFill>
                  <a:srgbClr val="FF0000"/>
                </a:solidFill>
                <a:latin typeface="DV-TTSurekhEN" panose="04000000000000000000" pitchFamily="82" charset="0"/>
              </a:rPr>
              <a:t> ¨É½þÉÊ´ÉùtÉ±ÉªÉ, </a:t>
            </a:r>
            <a:r>
              <a:rPr lang="en-US" sz="5400" b="1" dirty="0" err="1" smtClean="0">
                <a:solidFill>
                  <a:srgbClr val="FF0000"/>
                </a:solidFill>
                <a:latin typeface="DV-TTSurekhEN" panose="04000000000000000000" pitchFamily="82" charset="0"/>
              </a:rPr>
              <a:t>ÊEòxÉMÉÉ´É</a:t>
            </a:r>
            <a:endParaRPr lang="en-US" sz="5400" b="1" dirty="0" smtClean="0">
              <a:solidFill>
                <a:srgbClr val="FF0000"/>
              </a:solidFill>
              <a:latin typeface="DV-TTSurekhEN" panose="04000000000000000000" pitchFamily="82" charset="0"/>
            </a:endParaRPr>
          </a:p>
          <a:p>
            <a:pPr algn="ctr"/>
            <a:r>
              <a:rPr lang="en-US" sz="4000" b="1" dirty="0" err="1" smtClean="0">
                <a:solidFill>
                  <a:srgbClr val="FF0000"/>
                </a:solidFill>
                <a:latin typeface="DV-TTSurekhEN" panose="04000000000000000000" pitchFamily="82" charset="0"/>
              </a:rPr>
              <a:t>iÉÉ</a:t>
            </a:r>
            <a:r>
              <a:rPr lang="en-US" sz="4000" b="1" dirty="0" smtClean="0">
                <a:solidFill>
                  <a:srgbClr val="FF0000"/>
                </a:solidFill>
                <a:latin typeface="DV-TTSurekhEN" panose="04000000000000000000" pitchFamily="82" charset="0"/>
              </a:rPr>
              <a:t>. +½þ¨Énù{</a:t>
            </a:r>
            <a:r>
              <a:rPr lang="en-US" sz="4000" b="1" dirty="0" err="1" smtClean="0">
                <a:solidFill>
                  <a:srgbClr val="FF0000"/>
                </a:solidFill>
                <a:latin typeface="DV-TTSurekhEN" panose="04000000000000000000" pitchFamily="82" charset="0"/>
              </a:rPr>
              <a:t>ÉÚ®ú</a:t>
            </a:r>
            <a:r>
              <a:rPr lang="en-US" sz="4000" b="1" dirty="0" smtClean="0">
                <a:solidFill>
                  <a:srgbClr val="FF0000"/>
                </a:solidFill>
                <a:latin typeface="DV-TTSurekhEN" panose="04000000000000000000" pitchFamily="82" charset="0"/>
              </a:rPr>
              <a:t> ÊVÉ. ±</a:t>
            </a:r>
            <a:r>
              <a:rPr lang="en-US" sz="4000" b="1" dirty="0" err="1" smtClean="0">
                <a:solidFill>
                  <a:srgbClr val="FF0000"/>
                </a:solidFill>
                <a:latin typeface="DV-TTSurekhEN" panose="04000000000000000000" pitchFamily="82" charset="0"/>
              </a:rPr>
              <a:t>ÉÉiÉÚ®ú</a:t>
            </a:r>
            <a:endParaRPr lang="en-US" sz="4000" b="1" dirty="0">
              <a:solidFill>
                <a:srgbClr val="FF0000"/>
              </a:solidFill>
              <a:latin typeface="DV-TTSurekhEN" panose="04000000000000000000" pitchFamily="8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72730" y="2795954"/>
            <a:ext cx="55180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latin typeface="DV-TTSurekhEN" panose="04000000000000000000" pitchFamily="82" charset="0"/>
              </a:rPr>
              <a:t>þ</a:t>
            </a:r>
            <a:r>
              <a:rPr lang="en-US" sz="6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Ë½þnùÒ Ê´É¦ÉÉMÉ</a:t>
            </a:r>
            <a:endParaRPr lang="en-US" sz="6000" b="1" dirty="0">
              <a:solidFill>
                <a:srgbClr val="002060"/>
              </a:solidFill>
              <a:latin typeface="DV-TTSurekhEN" panose="04000000000000000000" pitchFamily="8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04049" y="4529797"/>
            <a:ext cx="7526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|ÉÉ. </a:t>
            </a:r>
            <a:r>
              <a:rPr lang="en-US" sz="3600" b="1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b÷Éì</a:t>
            </a:r>
            <a:r>
              <a:rPr lang="en-US" sz="3600" b="1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. ½þÖþ¨ÉxÉÉ¤ÉÉnùäù </a:t>
            </a:r>
            <a:r>
              <a:rPr lang="en-US" sz="3600" b="1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Ê´É®úxÉÉlÉ</a:t>
            </a:r>
            <a:r>
              <a:rPr lang="en-US" sz="3600" b="1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 {</a:t>
            </a:r>
            <a:r>
              <a:rPr lang="en-US" sz="3600" b="1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ÉÉÆb÷Ö</a:t>
            </a:r>
            <a:r>
              <a:rPr lang="en-US" sz="3600" b="1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÷®</a:t>
            </a:r>
            <a:r>
              <a:rPr lang="en-US" sz="3600" b="1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úÆúMÉ</a:t>
            </a:r>
            <a:endParaRPr lang="en-US" sz="3600" b="1" dirty="0">
              <a:solidFill>
                <a:srgbClr val="7030A0"/>
              </a:solidFill>
              <a:latin typeface="DV-TTSurekhEN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3685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0">
        <p14:flip dir="r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58130" y="0"/>
            <a:ext cx="97911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&lt;Ç-¨</a:t>
            </a:r>
            <a:r>
              <a:rPr lang="en-US" sz="54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Éä±É</a:t>
            </a:r>
            <a:r>
              <a:rPr lang="en-US" sz="54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 </a:t>
            </a:r>
            <a:r>
              <a:rPr lang="en-US" sz="54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EòÒ</a:t>
            </a:r>
            <a:r>
              <a:rPr lang="en-US" sz="54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 {ÉÊ®ú¦ÉÉ¹ÉÉ B´ÉÆ |</a:t>
            </a:r>
            <a:r>
              <a:rPr lang="en-US" sz="54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ÉEòÉ®ú</a:t>
            </a:r>
            <a:endParaRPr lang="en-US" sz="5400" b="1" dirty="0">
              <a:solidFill>
                <a:srgbClr val="C00000"/>
              </a:solidFill>
              <a:latin typeface="DV-TTSurekhEN" panose="04000000000000000000" pitchFamily="8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8129" y="923329"/>
            <a:ext cx="10972799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400" b="1" dirty="0" smtClean="0">
                <a:solidFill>
                  <a:srgbClr val="FF0000"/>
                </a:solidFill>
                <a:latin typeface="DV-TTSurekhEN" panose="04000000000000000000" pitchFamily="82" charset="0"/>
              </a:rPr>
              <a:t>|</a:t>
            </a:r>
            <a:r>
              <a:rPr lang="en-US" sz="3400" b="1" dirty="0" err="1" smtClean="0">
                <a:solidFill>
                  <a:srgbClr val="FF0000"/>
                </a:solidFill>
                <a:latin typeface="DV-TTSurekhEN" panose="04000000000000000000" pitchFamily="82" charset="0"/>
              </a:rPr>
              <a:t>ÉºiÉÉ´ÉxÉÉ</a:t>
            </a:r>
            <a:r>
              <a:rPr lang="en-US" sz="3400" b="1" dirty="0" smtClean="0">
                <a:solidFill>
                  <a:srgbClr val="FF0000"/>
                </a:solidFill>
                <a:latin typeface="DV-TTSurekhEN" panose="04000000000000000000" pitchFamily="82" charset="0"/>
              </a:rPr>
              <a:t>-</a:t>
            </a:r>
            <a:r>
              <a:rPr lang="en-US" sz="3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</a:p>
          <a:p>
            <a:pPr algn="just"/>
            <a:r>
              <a:rPr lang="en-US" sz="3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	&lt;Ç-¨</a:t>
            </a:r>
            <a:r>
              <a:rPr lang="en-US" sz="3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Éä±É</a:t>
            </a:r>
            <a:r>
              <a:rPr lang="en-US" sz="3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BEò</a:t>
            </a:r>
            <a:r>
              <a:rPr lang="en-US" sz="3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&lt;±</a:t>
            </a:r>
            <a:r>
              <a:rPr lang="en-US" sz="3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ÉèC</a:t>
            </a:r>
            <a:r>
              <a:rPr lang="en-US" sz="3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]</a:t>
            </a:r>
            <a:r>
              <a:rPr lang="en-US" sz="3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õÅõÉÊxÉEò</a:t>
            </a:r>
            <a:r>
              <a:rPr lang="en-US" sz="3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|</a:t>
            </a:r>
            <a:r>
              <a:rPr lang="en-US" sz="3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ÉhÉÉ±ÉÒ</a:t>
            </a:r>
            <a:r>
              <a:rPr lang="en-US" sz="3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½þèþ* &lt;±</a:t>
            </a:r>
            <a:r>
              <a:rPr lang="en-US" sz="3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ÉäC</a:t>
            </a:r>
            <a:r>
              <a:rPr lang="en-US" sz="3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]</a:t>
            </a:r>
            <a:r>
              <a:rPr lang="en-US" sz="3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õÅõÉìÊxÉEò</a:t>
            </a:r>
            <a:r>
              <a:rPr lang="en-US" sz="3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{</a:t>
            </a:r>
            <a:r>
              <a:rPr lang="en-US" sz="3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ÉjÉ</a:t>
            </a:r>
            <a:r>
              <a:rPr lang="en-US" sz="3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´ªÉ´É½þÉ®ú º</a:t>
            </a:r>
            <a:r>
              <a:rPr lang="en-US" sz="3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Éä</a:t>
            </a:r>
            <a:r>
              <a:rPr lang="en-US" sz="3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ºÉ¨ÉªÉ B´ÉÆ </a:t>
            </a:r>
            <a:r>
              <a:rPr lang="en-US" sz="3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vÉxÉ</a:t>
            </a:r>
            <a:r>
              <a:rPr lang="en-US" sz="3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nùÉäxÉÉäå</a:t>
            </a:r>
            <a:r>
              <a:rPr lang="en-US" sz="3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EòÒ</a:t>
            </a:r>
            <a:r>
              <a:rPr lang="en-US" sz="3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¤</a:t>
            </a:r>
            <a:r>
              <a:rPr lang="en-US" sz="3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ÉSÉiÉ</a:t>
            </a:r>
            <a:r>
              <a:rPr lang="en-US" sz="3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½þÉäiÉÒ ½þèþ* &lt;Ç-¨</a:t>
            </a:r>
            <a:r>
              <a:rPr lang="en-US" sz="3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Éä±É</a:t>
            </a:r>
            <a:r>
              <a:rPr lang="en-US" sz="3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pùÖùiÉMÉÊiÉ</a:t>
            </a:r>
            <a:r>
              <a:rPr lang="en-US" sz="3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EòÉ</a:t>
            </a:r>
            <a:r>
              <a:rPr lang="en-US" sz="3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{</a:t>
            </a:r>
            <a:r>
              <a:rPr lang="en-US" sz="3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ÉjÉ</a:t>
            </a:r>
            <a:r>
              <a:rPr lang="en-US" sz="3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-´ªÉ´É½þÉ®ú ½þèþ* &lt;º</a:t>
            </a:r>
            <a:r>
              <a:rPr lang="en-US" sz="3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É¨Éäå</a:t>
            </a:r>
            <a:r>
              <a:rPr lang="en-US" sz="3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º</a:t>
            </a:r>
            <a:r>
              <a:rPr lang="en-US" sz="3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ÉäEòähb</a:t>
            </a:r>
            <a:r>
              <a:rPr lang="en-US" sz="3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÷ </a:t>
            </a:r>
            <a:r>
              <a:rPr lang="en-US" sz="3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Eòäò</a:t>
            </a:r>
            <a:r>
              <a:rPr lang="en-US" sz="3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EòÖUô</a:t>
            </a:r>
            <a:r>
              <a:rPr lang="en-US" sz="3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Ê½þºº</a:t>
            </a:r>
            <a:r>
              <a:rPr lang="en-US" sz="3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Éä</a:t>
            </a:r>
            <a:r>
              <a:rPr lang="en-US" sz="3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¨</a:t>
            </a:r>
            <a:r>
              <a:rPr lang="en-US" sz="3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Éä</a:t>
            </a:r>
            <a:r>
              <a:rPr lang="en-US" sz="3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½þÒ º</a:t>
            </a:r>
            <a:r>
              <a:rPr lang="en-US" sz="3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ÉÆnùäù¶É</a:t>
            </a:r>
            <a:r>
              <a:rPr lang="en-US" sz="3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nùÖùÊxÉªÉÉ</a:t>
            </a:r>
            <a:r>
              <a:rPr lang="en-US" sz="3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Eòäò</a:t>
            </a:r>
            <a:r>
              <a:rPr lang="en-US" sz="3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BEò</a:t>
            </a:r>
            <a:r>
              <a:rPr lang="en-US" sz="3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EòÉäxÉä</a:t>
            </a:r>
            <a:r>
              <a:rPr lang="en-US" sz="3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º</a:t>
            </a:r>
            <a:r>
              <a:rPr lang="en-US" sz="3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Éä</a:t>
            </a:r>
            <a:r>
              <a:rPr lang="en-US" sz="3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nùÖùºÉ®úäú</a:t>
            </a:r>
            <a:r>
              <a:rPr lang="en-US" sz="3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EòÉäxÉä</a:t>
            </a:r>
            <a:r>
              <a:rPr lang="en-US" sz="3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¨</a:t>
            </a:r>
            <a:r>
              <a:rPr lang="en-US" sz="3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Éäå</a:t>
            </a:r>
            <a:r>
              <a:rPr lang="en-US" sz="3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{</a:t>
            </a:r>
            <a:r>
              <a:rPr lang="en-US" sz="3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É±ÉEò</a:t>
            </a:r>
            <a:r>
              <a:rPr lang="en-US" sz="3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ZÉ{</a:t>
            </a:r>
            <a:r>
              <a:rPr lang="en-US" sz="3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ÉEòiÉä</a:t>
            </a:r>
            <a:r>
              <a:rPr lang="en-US" sz="3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½þÒ {É½þÖþìÄþSÉ </a:t>
            </a:r>
            <a:r>
              <a:rPr lang="en-US" sz="3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VÉÉiÉÉ</a:t>
            </a:r>
            <a:r>
              <a:rPr lang="en-US" sz="3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½þèþ* ´</a:t>
            </a:r>
            <a:r>
              <a:rPr lang="en-US" sz="3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ÉºiÉÖiÉ</a:t>
            </a:r>
            <a:r>
              <a:rPr lang="en-US" sz="3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: &lt;Ç-¨</a:t>
            </a:r>
            <a:r>
              <a:rPr lang="en-US" sz="3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Éä±É</a:t>
            </a:r>
            <a:r>
              <a:rPr lang="en-US" sz="3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</a:t>
            </a:r>
            <a:r>
              <a:rPr lang="en-US" sz="3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¨{ªÉÖ]</a:t>
            </a:r>
            <a:r>
              <a:rPr lang="en-US" sz="3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õ®ú</a:t>
            </a:r>
            <a:r>
              <a:rPr lang="en-US" sz="3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{</a:t>
            </a:r>
            <a:r>
              <a:rPr lang="en-US" sz="3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É®ú</a:t>
            </a:r>
            <a:r>
              <a:rPr lang="en-US" sz="3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={</a:t>
            </a:r>
            <a:r>
              <a:rPr lang="en-US" sz="3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É±É¤vÉ</a:t>
            </a:r>
            <a:r>
              <a:rPr lang="en-US" sz="3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b÷ÉEò</a:t>
            </a:r>
            <a:r>
              <a:rPr lang="en-US" sz="3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º</a:t>
            </a:r>
            <a:r>
              <a:rPr lang="en-US" sz="3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ÉÚÊ´ÉvÉÉ</a:t>
            </a:r>
            <a:r>
              <a:rPr lang="en-US" sz="3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BEò</a:t>
            </a:r>
            <a:r>
              <a:rPr lang="en-US" sz="3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Ê´ÉºiÉÞiÉ</a:t>
            </a:r>
            <a:r>
              <a:rPr lang="en-US" sz="3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ú¯û</a:t>
            </a:r>
            <a:r>
              <a:rPr lang="en-US" sz="3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{É ½þèþ*</a:t>
            </a:r>
          </a:p>
          <a:p>
            <a:pPr algn="just"/>
            <a:r>
              <a:rPr lang="en-US" sz="3400" b="1" dirty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	</a:t>
            </a:r>
            <a:r>
              <a:rPr lang="en-US" sz="3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+ÉVÉ &lt;Ç-¨</a:t>
            </a:r>
            <a:r>
              <a:rPr lang="en-US" sz="3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Éä±É</a:t>
            </a:r>
            <a:r>
              <a:rPr lang="en-US" sz="3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EòÉ</a:t>
            </a:r>
            <a:r>
              <a:rPr lang="en-US" sz="3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|</a:t>
            </a:r>
            <a:r>
              <a:rPr lang="en-US" sz="3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ÉSÉ±ÉxÉ</a:t>
            </a:r>
            <a:r>
              <a:rPr lang="en-US" sz="3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¤É½þÖþiÉ </a:t>
            </a:r>
            <a:r>
              <a:rPr lang="en-US" sz="3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iÉäVÉä</a:t>
            </a:r>
            <a:r>
              <a:rPr lang="en-US" sz="3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º</a:t>
            </a:r>
            <a:r>
              <a:rPr lang="en-US" sz="3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Éä</a:t>
            </a:r>
            <a:r>
              <a:rPr lang="en-US" sz="3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¤</a:t>
            </a:r>
            <a:r>
              <a:rPr lang="en-US" sz="3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Éfø</a:t>
            </a:r>
            <a:r>
              <a:rPr lang="en-US" sz="3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®ú½þÉ ½þèþ* {É½þ±Éä &lt;Ç-¨</a:t>
            </a:r>
            <a:r>
              <a:rPr lang="en-US" sz="3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Éä±É</a:t>
            </a:r>
            <a:r>
              <a:rPr lang="en-US" sz="3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EòÉ</a:t>
            </a:r>
            <a:r>
              <a:rPr lang="en-US" sz="3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|</a:t>
            </a:r>
            <a:r>
              <a:rPr lang="en-US" sz="3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ÉªÉÉäMÉ</a:t>
            </a:r>
            <a:r>
              <a:rPr lang="en-US" sz="3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UôÉä</a:t>
            </a:r>
            <a:r>
              <a:rPr lang="en-US" sz="3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]</a:t>
            </a:r>
            <a:r>
              <a:rPr lang="en-US" sz="3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õäõ-UôÉä</a:t>
            </a:r>
            <a:r>
              <a:rPr lang="en-US" sz="3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]</a:t>
            </a:r>
            <a:r>
              <a:rPr lang="en-US" sz="3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õäõ</a:t>
            </a:r>
            <a:r>
              <a:rPr lang="en-US" sz="3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º</a:t>
            </a:r>
            <a:r>
              <a:rPr lang="en-US" sz="3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ÉÆnùäù¶ÉÉäå</a:t>
            </a:r>
            <a:r>
              <a:rPr lang="en-US" sz="3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Eòäò</a:t>
            </a:r>
            <a:r>
              <a:rPr lang="en-US" sz="3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+</a:t>
            </a:r>
            <a:r>
              <a:rPr lang="en-US" sz="3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ÉnùÉxÉ</a:t>
            </a:r>
            <a:r>
              <a:rPr lang="en-US" sz="3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-|</a:t>
            </a:r>
            <a:r>
              <a:rPr lang="en-US" sz="3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ÉnùÉxÉ</a:t>
            </a:r>
            <a:r>
              <a:rPr lang="en-US" sz="3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Eòäò</a:t>
            </a:r>
            <a:r>
              <a:rPr lang="en-US" sz="3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Ê±ÉªÉÉ </a:t>
            </a:r>
            <a:r>
              <a:rPr lang="en-US" sz="3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ÊEòªÉÉ</a:t>
            </a:r>
            <a:r>
              <a:rPr lang="en-US" sz="3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VÉÉiÉÉ</a:t>
            </a:r>
            <a:r>
              <a:rPr lang="en-US" sz="3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lÉÉ</a:t>
            </a:r>
            <a:r>
              <a:rPr lang="en-US" sz="3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ÊEòxiÉÖ</a:t>
            </a:r>
            <a:r>
              <a:rPr lang="en-US" sz="3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+</a:t>
            </a:r>
            <a:r>
              <a:rPr lang="en-US" sz="3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ÉVÉEò±É</a:t>
            </a:r>
            <a:r>
              <a:rPr lang="en-US" sz="3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nùºiÉÉ´ÉäVÉÉäå</a:t>
            </a:r>
            <a:r>
              <a:rPr lang="en-US" sz="3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Eòäò</a:t>
            </a:r>
            <a:r>
              <a:rPr lang="en-US" sz="3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+</a:t>
            </a:r>
            <a:r>
              <a:rPr lang="en-US" sz="3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ÉnùÉxÉ</a:t>
            </a:r>
            <a:r>
              <a:rPr lang="en-US" sz="3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-|</a:t>
            </a:r>
            <a:r>
              <a:rPr lang="en-US" sz="3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ÉnùÉxÉ</a:t>
            </a:r>
            <a:r>
              <a:rPr lang="en-US" sz="3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+</a:t>
            </a:r>
            <a:r>
              <a:rPr lang="en-US" sz="3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Éè®ú</a:t>
            </a:r>
            <a:r>
              <a:rPr lang="en-US" sz="3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OÉÉÊ¡òCºÉ</a:t>
            </a:r>
            <a:r>
              <a:rPr lang="en-US" sz="3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ªÉÉ </a:t>
            </a:r>
            <a:r>
              <a:rPr lang="en-US" sz="3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ùoù</a:t>
            </a:r>
            <a:r>
              <a:rPr lang="en-US" sz="3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¶ªÉ ºÉÉ¨ÉOÉÒ </a:t>
            </a:r>
            <a:r>
              <a:rPr lang="en-US" sz="3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Eòäò</a:t>
            </a:r>
            <a:r>
              <a:rPr lang="en-US" sz="3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+</a:t>
            </a:r>
            <a:r>
              <a:rPr lang="en-US" sz="3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ÉnùÉxÉ</a:t>
            </a:r>
            <a:r>
              <a:rPr lang="en-US" sz="3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|</a:t>
            </a:r>
            <a:r>
              <a:rPr lang="en-US" sz="3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ÉnùÉxÉ</a:t>
            </a:r>
            <a:r>
              <a:rPr lang="en-US" sz="3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Eòäò</a:t>
            </a:r>
            <a:r>
              <a:rPr lang="en-US" sz="3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Ê±ÉB &lt;Ç ¨</a:t>
            </a:r>
            <a:r>
              <a:rPr lang="en-US" sz="3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Éä±É</a:t>
            </a:r>
            <a:r>
              <a:rPr lang="en-US" sz="3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EòÉ</a:t>
            </a:r>
            <a:r>
              <a:rPr lang="en-US" sz="3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¤É½þÖþiÉÉªÉiÉ |</a:t>
            </a:r>
            <a:r>
              <a:rPr lang="en-US" sz="3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ÉªÉÉäMÉ</a:t>
            </a:r>
            <a:r>
              <a:rPr lang="en-US" sz="3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½þÉä ®ú½þÉ ½þèþ* &lt;</a:t>
            </a:r>
            <a:r>
              <a:rPr lang="en-US" sz="3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iÉxÉÉ</a:t>
            </a:r>
            <a:r>
              <a:rPr lang="en-US" sz="3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½þÒ xÉ½þÒ +ÉVÉ &lt;Ç-¨</a:t>
            </a:r>
            <a:r>
              <a:rPr lang="en-US" sz="3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Éä±É</a:t>
            </a:r>
            <a:r>
              <a:rPr lang="en-US" sz="3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Eòäò</a:t>
            </a:r>
            <a:r>
              <a:rPr lang="en-US" sz="3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´</a:t>
            </a:r>
            <a:r>
              <a:rPr lang="en-US" sz="3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nùÉ®úÉ</a:t>
            </a:r>
            <a:r>
              <a:rPr lang="en-US" sz="3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+{</a:t>
            </a:r>
            <a:r>
              <a:rPr lang="en-US" sz="3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ÉxÉÒ</a:t>
            </a:r>
            <a:r>
              <a:rPr lang="en-US" sz="3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+É´ÉÉVÉ </a:t>
            </a:r>
            <a:r>
              <a:rPr lang="en-US" sz="3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EòÉä</a:t>
            </a:r>
            <a:r>
              <a:rPr lang="en-US" sz="3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¦ÉÒ </a:t>
            </a:r>
            <a:r>
              <a:rPr lang="en-US" sz="3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BEò</a:t>
            </a:r>
            <a:r>
              <a:rPr lang="en-US" sz="3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º</a:t>
            </a:r>
            <a:r>
              <a:rPr lang="en-US" sz="3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lÉÉxÉ</a:t>
            </a:r>
            <a:r>
              <a:rPr lang="en-US" sz="3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º</a:t>
            </a:r>
            <a:r>
              <a:rPr lang="en-US" sz="3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Éä</a:t>
            </a:r>
            <a:r>
              <a:rPr lang="en-US" sz="3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nùÖùºÉ®úäú</a:t>
            </a:r>
            <a:r>
              <a:rPr lang="en-US" sz="3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º</a:t>
            </a:r>
            <a:r>
              <a:rPr lang="en-US" sz="3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lÉÉxÉ</a:t>
            </a:r>
            <a:r>
              <a:rPr lang="en-US" sz="3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iÉEò</a:t>
            </a:r>
            <a:r>
              <a:rPr lang="en-US" sz="3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¦</a:t>
            </a:r>
            <a:r>
              <a:rPr lang="en-US" sz="34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ÉäVÉÉ</a:t>
            </a:r>
            <a:r>
              <a:rPr lang="en-US" sz="34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VÉÉ ®ú½þÉ ½þèþ*</a:t>
            </a:r>
          </a:p>
          <a:p>
            <a:pPr marL="742950" indent="-742950" algn="just">
              <a:buAutoNum type="arabicPeriod"/>
            </a:pPr>
            <a:endParaRPr lang="en-US" sz="3600" b="1" dirty="0">
              <a:solidFill>
                <a:schemeClr val="accent5">
                  <a:lumMod val="75000"/>
                </a:schemeClr>
              </a:solidFill>
              <a:latin typeface="DV-TTSurekhEN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1899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0">
        <p14:gallery dir="l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8467" y="456247"/>
            <a:ext cx="216642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{ÉÊ®ú¦ÉÉ¹ÉÉ -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94600" y="1161862"/>
            <a:ext cx="10691446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buAutoNum type="arabicPeriod"/>
            </a:pP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“&lt;Ç-¨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Éä±É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º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Éä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iÉÉi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{ÉªÉÇ ½þèþ, &lt;±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ÉäC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]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õÅõÉÊxÉEò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¨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ÉÉvªÉ¨É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Eòäò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´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nùÉ®úÉ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BEò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´ª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ÉÎCiÉ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º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Éä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nùÖùºÉ®úäú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´ª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ÉÊCiÉ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iÉEò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Ê±ÉÊJÉiÉ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º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ÉÆnùäù¶É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¦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ÉäVÉxÉä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, |ÉÉ{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iÉ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Eò®úxÉä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EòÒ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BEò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|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ÉÊGòªÉÉ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½þèþ*”</a:t>
            </a:r>
          </a:p>
          <a:p>
            <a:pPr marL="514350" indent="-514350" algn="just">
              <a:buAutoNum type="arabicPeriod"/>
            </a:pP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“&lt;Ç-¨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Éä±É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BEò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BäºÉÉ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&lt;±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ÉäC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]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õÅõÉÊxÉEò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º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ÉÆnùäù¶É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½þèþ,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VÉÉä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BEò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º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ÉÆMÉhÉEò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Eòäò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´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nùÉ®úÉ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nùÚùºÉ®úäú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º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ÉÆMÉhÉEò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¨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Éäå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¦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ÉäVÉÉ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VÉÉ º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ÉEòiÉÉ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½þèþ*”</a:t>
            </a:r>
          </a:p>
          <a:p>
            <a:pPr marL="342900" indent="-342900">
              <a:buAutoNum type="arabicPeriod"/>
            </a:pPr>
            <a:endParaRPr lang="en-US" sz="3200" b="1" dirty="0" smtClean="0">
              <a:solidFill>
                <a:schemeClr val="accent5">
                  <a:lumMod val="75000"/>
                </a:schemeClr>
              </a:solidFill>
              <a:latin typeface="DV-TTSurekhEN" panose="04000000000000000000" pitchFamily="82" charset="0"/>
            </a:endParaRPr>
          </a:p>
          <a:p>
            <a:pPr marL="342900" indent="-342900">
              <a:buAutoNum type="arabicPeriod"/>
            </a:pPr>
            <a:endParaRPr lang="en-US" b="1" dirty="0">
              <a:solidFill>
                <a:schemeClr val="accent5">
                  <a:lumMod val="75000"/>
                </a:schemeClr>
              </a:solidFill>
              <a:latin typeface="DV-TTSurekhEN" panose="04000000000000000000" pitchFamily="8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28467" y="3158028"/>
            <a:ext cx="424844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&lt;Ç -¨</a:t>
            </a:r>
            <a:r>
              <a:rPr lang="en-US" sz="48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Éä±É</a:t>
            </a:r>
            <a:r>
              <a:rPr lang="en-US" sz="48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 </a:t>
            </a:r>
            <a:r>
              <a:rPr lang="en-US" sz="48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Eòäò</a:t>
            </a:r>
            <a:r>
              <a:rPr lang="en-US" sz="48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 |</a:t>
            </a:r>
            <a:r>
              <a:rPr lang="en-US" sz="48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ÉEòÉ®ú</a:t>
            </a:r>
            <a:r>
              <a:rPr lang="en-US" sz="48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 -</a:t>
            </a:r>
          </a:p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928467" y="3863643"/>
            <a:ext cx="1056915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>
              <a:buAutoNum type="arabicPeriod"/>
            </a:pP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½þÉì]õ ¨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Éä±É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- ´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Éä¤É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Ê`öEòÉhÉÉ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ÊxÉ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:¶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ÉÖ±Eò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&lt;Ç-¨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Éä±É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º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Éä´ÉÉ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|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ÉnùÉxÉ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Eò®úiÉÉ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½þèþ* &lt;ºÉ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EòÉªÉÇ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Eòäò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Ê±ÉB ªÉ½þ +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iªÉÆiÉ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±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ÉÉäEòÊ|ÉªÉ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Ê`öEòÉhÉÉ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½þèþ* &lt;º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ÉEòÒ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&lt;Ç-¨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Éä±É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º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Éä´ÉÉ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iÉÒµÉ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½þèþ &lt;ºÉÊ±ÉB +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ÊvÉEòÉÆ¶É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±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ÉÉäMÉÉäå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xÉä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&lt;ºÉÒ {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É®ú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+{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ÉxÉÉ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&lt;Ç-¨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Éä±É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{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ÉiÉÉ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¤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ÉxÉÉªÉÉ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½þèþ* &lt;ºÉ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Ê`öEòÉhÉä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EòÉä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|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ÉÉ®úÆú¦É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Eò®úxÉä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EòÉ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¸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ÉäªÉ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BEò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¦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ÉÉ®úiÉÒªÉ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EòÉä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VÉÉiÉÉ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½þèþ*&lt;ºÉ ºÉÉ&lt;Ç]õ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EòÉ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{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ÉiÉÉ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ÊxÉ¨xÉ´ÉiÉ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½þèþ* </a:t>
            </a:r>
            <a:r>
              <a:rPr lang="en-US" sz="2800" b="1" dirty="0" smtClean="0">
                <a:solidFill>
                  <a:schemeClr val="accent5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http://www.hotmail.com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                     </a:t>
            </a:r>
          </a:p>
          <a:p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             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EòÉä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&lt;Ç ´ª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ÉÎCiÉ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ª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ÉÊnù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+{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ÉxÉÉ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&lt;ºÉ {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É®ú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&lt;Ç-¨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Éä±É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{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ÉiÉÉ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±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ÉäiÉÉ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½þèþ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iÉÉä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=º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ÉEòÉä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ÊxÉ¨xÉ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ú¯û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{É ¨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Éäå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 {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ÉiÉÉ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Ê¨É±ÉiÉÉ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½þèþ -    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name@hotmail.com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                         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81555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0">
        <p14:gallery dir="l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61182" y="0"/>
            <a:ext cx="6822831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2. ªÉÉ½þÚþ </a:t>
            </a:r>
            <a:r>
              <a:rPr lang="en-US" sz="44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– (</a:t>
            </a:r>
            <a:r>
              <a:rPr lang="en-US" sz="36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Yahoo</a:t>
            </a:r>
            <a:r>
              <a:rPr lang="en-US" sz="44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sz="44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 </a:t>
            </a:r>
            <a:endParaRPr lang="en-US" sz="4400" b="1" dirty="0" smtClean="0">
              <a:solidFill>
                <a:srgbClr val="C00000"/>
              </a:solidFill>
              <a:latin typeface="DV-TTSurekhEN" panose="04000000000000000000" pitchFamily="82" charset="0"/>
            </a:endParaRP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58127" y="523220"/>
            <a:ext cx="11333873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800" dirty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	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ªÉÉ½þÚþ ¦ÉÒ 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BEò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¤É½þÖþ|ÉSÉÊ±ÉiÉ B´ÉÆ ±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ÉÉäEòÊ|ÉªÉ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´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Éä¤ÉºÉÉ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&lt;Ç]õ ½þèþ ÊVÉºÉ {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É®ú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¤É½þÖþiÉ º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Éä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±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ÉÉäMÉÉä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xÉä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+{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ÉxÉä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&lt;Ç-¨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Éä±É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{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ÉiÉä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¤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ÉxÉÉ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®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úJÉä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½þèþ* ´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ÉºiÉÖiÉ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: ªÉ½þ 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BEò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ºÉSÉÇ &lt;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ÆÊVÉxÉ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½þèþ 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ÊVÉºÉ¨Éä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¨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Éä±É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º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ÉÖÊ´ÉvÉÉ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¤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ÉÉ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nù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¨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Éäå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VÉÉäb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÷ 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nùÒ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MÉ&lt;Ç ½þèþ* &lt;ºÉ {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É®ú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&lt;Ç-¨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Éä±É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{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ÉiÉÉ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±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ÉäxÉä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{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É®ú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ÊxÉ¨xÉ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ú°ü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{É ¨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Éäå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{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ÉiÉÉ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Ê¨É±ÉiÉÉ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½þèþ*</a:t>
            </a:r>
          </a:p>
          <a:p>
            <a:pPr algn="just"/>
            <a:r>
              <a:rPr lang="en-US" sz="3600" b="1" dirty="0" smtClean="0">
                <a:solidFill>
                  <a:schemeClr val="accent5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name@yahoo.com</a:t>
            </a:r>
            <a:endParaRPr lang="en-US" sz="3600" dirty="0">
              <a:solidFill>
                <a:schemeClr val="accent5">
                  <a:lumMod val="75000"/>
                </a:schemeClr>
              </a:solidFill>
              <a:latin typeface="DV-TTSurekhEN" panose="04000000000000000000" pitchFamily="82" charset="0"/>
            </a:endParaRPr>
          </a:p>
          <a:p>
            <a:pPr algn="just"/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	ªÉÉ½þÚþ ¤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Éä´É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Ê`öEòÉhÉä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{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É®ú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VÉÉxÉä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Eòäò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Ê±ÉB ¥ÉÉ=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VÉ®ú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Ê´Éhb÷Éä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¨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Éäå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ÊxÉ¨xÉ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{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ÉiÉÉ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+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ÆÊEòiÉ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6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Eò®úxÉÉ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½þäþÉiÉÉ ½þèþ – </a:t>
            </a:r>
            <a:r>
              <a:rPr lang="en-US" sz="3600" b="1" dirty="0" smtClean="0">
                <a:solidFill>
                  <a:schemeClr val="accent5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2"/>
              </a:rPr>
              <a:t>http://www.yahoo.com</a:t>
            </a:r>
            <a:endParaRPr lang="en-US" sz="3600" b="1" dirty="0" smtClean="0">
              <a:solidFill>
                <a:schemeClr val="accent5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just"/>
            <a:r>
              <a:rPr lang="en-US" sz="36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3. ®</a:t>
            </a:r>
            <a:r>
              <a:rPr lang="en-US" sz="36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úäúÊb</a:t>
            </a:r>
            <a:r>
              <a:rPr lang="en-US" sz="36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÷¡</a:t>
            </a:r>
            <a:r>
              <a:rPr lang="en-US" sz="36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ò¨Éä±É</a:t>
            </a:r>
            <a:r>
              <a:rPr lang="en-US" sz="36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 </a:t>
            </a:r>
            <a:r>
              <a:rPr lang="en-US" sz="36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– (</a:t>
            </a:r>
            <a:r>
              <a:rPr lang="en-US" sz="3600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Rediffmail</a:t>
            </a:r>
            <a:r>
              <a:rPr lang="en-US" sz="36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3600" b="1" dirty="0" smtClean="0">
              <a:solidFill>
                <a:srgbClr val="C00000"/>
              </a:solidFill>
              <a:latin typeface="DV-TTSurekhEN" panose="04000000000000000000" pitchFamily="82" charset="0"/>
            </a:endParaRPr>
          </a:p>
          <a:p>
            <a:pPr algn="just"/>
            <a:r>
              <a:rPr lang="en-US" sz="4000" dirty="0">
                <a:solidFill>
                  <a:srgbClr val="C00000"/>
                </a:solidFill>
                <a:latin typeface="DV-TTSurekhEN" panose="04000000000000000000" pitchFamily="82" charset="0"/>
              </a:rPr>
              <a:t>	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ªÉ½þ ¦ÉÒ </a:t>
            </a:r>
            <a:r>
              <a:rPr lang="en-US" sz="40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BEò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¤É½þÖþ|ÉSÉÊ±ÉiÉ ´</a:t>
            </a:r>
            <a:r>
              <a:rPr lang="en-US" sz="40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Éä¤É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Ê`öEòÉhÉÉ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½þèþ* ÊVÉºÉ {</a:t>
            </a:r>
            <a:r>
              <a:rPr lang="en-US" sz="40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É®ú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±</a:t>
            </a:r>
            <a:r>
              <a:rPr lang="en-US" sz="40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ÉÉäMÉ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+{</a:t>
            </a:r>
            <a:r>
              <a:rPr lang="en-US" sz="40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ÉxÉÉ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&lt;Ç-¨</a:t>
            </a:r>
            <a:r>
              <a:rPr lang="en-US" sz="40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Éä±É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{</a:t>
            </a:r>
            <a:r>
              <a:rPr lang="en-US" sz="40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ÉiÉÉ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¤</a:t>
            </a:r>
            <a:r>
              <a:rPr lang="en-US" sz="40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ÉxÉÉiÉä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½þèþ* &lt;º</a:t>
            </a:r>
            <a:r>
              <a:rPr lang="en-US" sz="40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ÉEòÉ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{</a:t>
            </a:r>
            <a:r>
              <a:rPr lang="en-US" sz="40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ÉiÉÉ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½þèþ - 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3"/>
              </a:rPr>
              <a:t>http://</a:t>
            </a:r>
            <a:r>
              <a:rPr lang="en-US" sz="3600" b="1" dirty="0" smtClean="0">
                <a:solidFill>
                  <a:schemeClr val="accent5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3"/>
              </a:rPr>
              <a:t>www.rediffmail.com</a:t>
            </a:r>
            <a:endParaRPr lang="en-US" sz="3600" dirty="0" smtClean="0">
              <a:solidFill>
                <a:srgbClr val="002060"/>
              </a:solidFill>
              <a:latin typeface="DV-TTSurekhEN" panose="04000000000000000000" pitchFamily="82" charset="0"/>
            </a:endParaRPr>
          </a:p>
          <a:p>
            <a:pPr algn="just"/>
            <a:endParaRPr lang="en-US" sz="4000" dirty="0" smtClean="0">
              <a:solidFill>
                <a:schemeClr val="accent5">
                  <a:lumMod val="75000"/>
                </a:schemeClr>
              </a:solidFill>
              <a:latin typeface="DV-TTSurekhEN" panose="04000000000000000000" pitchFamily="82" charset="0"/>
            </a:endParaRPr>
          </a:p>
          <a:p>
            <a:pPr algn="just"/>
            <a:endParaRPr lang="en-US" sz="4800" dirty="0" smtClean="0">
              <a:solidFill>
                <a:schemeClr val="accent5">
                  <a:lumMod val="75000"/>
                </a:schemeClr>
              </a:solidFill>
              <a:latin typeface="DV-TTSurekhEN" panose="04000000000000000000" pitchFamily="82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0929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0">
        <p14:gallery dir="l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33046" y="281354"/>
            <a:ext cx="89329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4. ®</a:t>
            </a:r>
            <a:r>
              <a:rPr lang="en-US" sz="48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úÉEòä</a:t>
            </a:r>
            <a:r>
              <a:rPr lang="en-US" sz="48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]õ ¨</a:t>
            </a:r>
            <a:r>
              <a:rPr lang="en-US" sz="48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Éä±É</a:t>
            </a:r>
            <a:r>
              <a:rPr lang="en-US" sz="48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 </a:t>
            </a:r>
            <a:r>
              <a:rPr lang="en-US" sz="48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– (</a:t>
            </a:r>
            <a:r>
              <a:rPr lang="en-US" sz="40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Rocket mail)</a:t>
            </a:r>
            <a:endParaRPr lang="en-US" sz="4800" b="1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4399" y="1204684"/>
            <a:ext cx="10944665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2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	ªÉ½þ ¦ÉÒ ½þÉì]</a:t>
            </a:r>
            <a:r>
              <a:rPr lang="en-US" sz="42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õ¨Éä±É</a:t>
            </a:r>
            <a:r>
              <a:rPr lang="en-US" sz="42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2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EòÒ</a:t>
            </a:r>
            <a:r>
              <a:rPr lang="en-US" sz="42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iÉ®ú½þ </a:t>
            </a:r>
            <a:r>
              <a:rPr lang="en-US" sz="42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EòÉ</a:t>
            </a:r>
            <a:r>
              <a:rPr lang="en-US" sz="42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´</a:t>
            </a:r>
            <a:r>
              <a:rPr lang="en-US" sz="42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Éä¤É</a:t>
            </a:r>
            <a:r>
              <a:rPr lang="en-US" sz="42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2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Ê`öEòÉhÉÉ</a:t>
            </a:r>
            <a:r>
              <a:rPr lang="en-US" sz="42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½þèþ* &lt;ºÉ ´</a:t>
            </a:r>
            <a:r>
              <a:rPr lang="en-US" sz="42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Éä¤É</a:t>
            </a:r>
            <a:r>
              <a:rPr lang="en-US" sz="42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2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Ê`öEòÉhÉä</a:t>
            </a:r>
            <a:r>
              <a:rPr lang="en-US" sz="42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2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EòÒ</a:t>
            </a:r>
            <a:r>
              <a:rPr lang="en-US" sz="42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Ê´É¶Éä¹ÉiÉÉ ªÉ½þ ½þèþ </a:t>
            </a:r>
            <a:r>
              <a:rPr lang="en-US" sz="42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EòÒ</a:t>
            </a:r>
            <a:r>
              <a:rPr lang="en-US" sz="42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&lt;º</a:t>
            </a:r>
            <a:r>
              <a:rPr lang="en-US" sz="42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É¨Éäå</a:t>
            </a:r>
            <a:r>
              <a:rPr lang="en-US" sz="42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EÖ </a:t>
            </a:r>
            <a:r>
              <a:rPr lang="en-US" sz="42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Uô</a:t>
            </a:r>
            <a:r>
              <a:rPr lang="en-US" sz="42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º</a:t>
            </a:r>
            <a:r>
              <a:rPr lang="en-US" sz="42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ÉÆEòäòiÉ</a:t>
            </a:r>
            <a:r>
              <a:rPr lang="en-US" sz="42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¦ÉÚ±É </a:t>
            </a:r>
            <a:r>
              <a:rPr lang="en-US" sz="42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VÉÉxÉä</a:t>
            </a:r>
            <a:r>
              <a:rPr lang="en-US" sz="42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{</a:t>
            </a:r>
            <a:r>
              <a:rPr lang="en-US" sz="42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É®ú</a:t>
            </a:r>
            <a:r>
              <a:rPr lang="en-US" sz="42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ªÉ½þ ¨ÉÉMÉÇ º</a:t>
            </a:r>
            <a:r>
              <a:rPr lang="en-US" sz="42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ÉÆEòäòiÉ</a:t>
            </a:r>
            <a:r>
              <a:rPr lang="en-US" sz="42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2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EòÉä</a:t>
            </a:r>
            <a:r>
              <a:rPr lang="en-US" sz="42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2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Ê¡ò®ú</a:t>
            </a:r>
            <a:r>
              <a:rPr lang="en-US" sz="42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º</a:t>
            </a:r>
            <a:r>
              <a:rPr lang="en-US" sz="42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Éä</a:t>
            </a:r>
            <a:r>
              <a:rPr lang="en-US" sz="42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º¨</a:t>
            </a:r>
            <a:r>
              <a:rPr lang="en-US" sz="42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É®úhÉ</a:t>
            </a:r>
            <a:r>
              <a:rPr lang="en-US" sz="42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2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Eò®úÉ</a:t>
            </a:r>
            <a:r>
              <a:rPr lang="en-US" sz="42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2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nùäùiÉÉ</a:t>
            </a:r>
            <a:r>
              <a:rPr lang="en-US" sz="42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½þèþ* &lt;ºÉ ´</a:t>
            </a:r>
            <a:r>
              <a:rPr lang="en-US" sz="42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Éä¤É</a:t>
            </a:r>
            <a:r>
              <a:rPr lang="en-US" sz="42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2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Ê`öEòÉhÉä</a:t>
            </a:r>
            <a:r>
              <a:rPr lang="en-US" sz="42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2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EòÉ</a:t>
            </a:r>
            <a:r>
              <a:rPr lang="en-US" sz="42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{</a:t>
            </a:r>
            <a:r>
              <a:rPr lang="en-US" sz="42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ÉiÉÉ</a:t>
            </a:r>
            <a:r>
              <a:rPr lang="en-US" sz="42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½þèþ- 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2"/>
              </a:rPr>
              <a:t>http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2"/>
              </a:rPr>
              <a:t>://rocketmail.com</a:t>
            </a:r>
            <a:endParaRPr lang="en-US" sz="4200" dirty="0"/>
          </a:p>
        </p:txBody>
      </p:sp>
      <p:sp>
        <p:nvSpPr>
          <p:cNvPr id="6" name="TextBox 5"/>
          <p:cNvSpPr txBox="1"/>
          <p:nvPr/>
        </p:nvSpPr>
        <p:spPr>
          <a:xfrm>
            <a:off x="633045" y="3728452"/>
            <a:ext cx="68228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C00000"/>
                </a:solidFill>
                <a:latin typeface="DV-TTSurekhEN" panose="04000000000000000000" pitchFamily="82" charset="0"/>
              </a:rPr>
              <a:t>5</a:t>
            </a:r>
            <a:r>
              <a:rPr lang="en-US" sz="48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. </a:t>
            </a:r>
            <a:r>
              <a:rPr lang="en-US" sz="48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xÉä</a:t>
            </a:r>
            <a:r>
              <a:rPr lang="en-US" sz="48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]õ {</a:t>
            </a:r>
            <a:r>
              <a:rPr lang="en-US" sz="48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ÉiÉÉ</a:t>
            </a:r>
            <a:r>
              <a:rPr lang="en-US" sz="48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-</a:t>
            </a:r>
            <a:r>
              <a:rPr lang="en-US" sz="36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 (</a:t>
            </a:r>
            <a:r>
              <a:rPr lang="en-US" sz="36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Net Address)</a:t>
            </a:r>
            <a:endParaRPr lang="en-US" sz="4800" b="1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3045" y="4334232"/>
            <a:ext cx="1122602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2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	ªÉ½þ +</a:t>
            </a:r>
            <a:r>
              <a:rPr lang="en-US" sz="42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SUôÒ</a:t>
            </a:r>
            <a:r>
              <a:rPr lang="en-US" sz="42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2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iÉlÉÉ</a:t>
            </a:r>
            <a:r>
              <a:rPr lang="en-US" sz="42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¶</a:t>
            </a:r>
            <a:r>
              <a:rPr lang="en-US" sz="42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ÉÎCiÉ</a:t>
            </a:r>
            <a:r>
              <a:rPr lang="en-US" sz="42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-¶ÉÉ±ÉÒ ¨</a:t>
            </a:r>
            <a:r>
              <a:rPr lang="en-US" sz="42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Éä±É</a:t>
            </a:r>
            <a:r>
              <a:rPr lang="en-US" sz="42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º</a:t>
            </a:r>
            <a:r>
              <a:rPr lang="en-US" sz="42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Éä´ÉÉ</a:t>
            </a:r>
            <a:r>
              <a:rPr lang="en-US" sz="42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½þèþ* &lt;ºÉ ´</a:t>
            </a:r>
            <a:r>
              <a:rPr lang="en-US" sz="42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Éä</a:t>
            </a:r>
            <a:r>
              <a:rPr lang="en-US" sz="42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2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Ê`öEòÉhÉä</a:t>
            </a:r>
            <a:r>
              <a:rPr lang="en-US" sz="42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{</a:t>
            </a:r>
            <a:r>
              <a:rPr lang="en-US" sz="42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É®ú</a:t>
            </a:r>
            <a:r>
              <a:rPr lang="en-US" sz="42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¨</a:t>
            </a:r>
            <a:r>
              <a:rPr lang="en-US" sz="42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Éä±É</a:t>
            </a:r>
            <a:r>
              <a:rPr lang="en-US" sz="42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2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EòÒ</a:t>
            </a:r>
            <a:r>
              <a:rPr lang="en-US" sz="42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SÉ]</a:t>
            </a:r>
            <a:r>
              <a:rPr lang="en-US" sz="42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õÉ</a:t>
            </a:r>
            <a:r>
              <a:rPr lang="en-US" sz="42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&lt;</a:t>
            </a:r>
            <a:r>
              <a:rPr lang="en-US" sz="42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ÇªÉÉìÄ</a:t>
            </a:r>
            <a:r>
              <a:rPr lang="en-US" sz="42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¦ÉÒ </a:t>
            </a:r>
            <a:r>
              <a:rPr lang="en-US" sz="42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EòÒ</a:t>
            </a:r>
            <a:r>
              <a:rPr lang="en-US" sz="42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VÉÉ º</a:t>
            </a:r>
            <a:r>
              <a:rPr lang="en-US" sz="42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ÉEòiÉÒ</a:t>
            </a:r>
            <a:r>
              <a:rPr lang="en-US" sz="42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½þèþ* +</a:t>
            </a:r>
            <a:r>
              <a:rPr lang="en-US" sz="42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Éè®ú</a:t>
            </a:r>
            <a:r>
              <a:rPr lang="en-US" sz="42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{</a:t>
            </a:r>
            <a:r>
              <a:rPr lang="en-US" sz="42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ÉÉä</a:t>
            </a:r>
            <a:r>
              <a:rPr lang="en-US" sz="42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{É |</a:t>
            </a:r>
            <a:r>
              <a:rPr lang="en-US" sz="42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ÉÉä</a:t>
            </a:r>
            <a:r>
              <a:rPr lang="en-US" sz="42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]</a:t>
            </a:r>
            <a:r>
              <a:rPr lang="en-US" sz="42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õÉäEòÉì±É</a:t>
            </a:r>
            <a:r>
              <a:rPr lang="en-US" sz="42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¨</a:t>
            </a:r>
            <a:r>
              <a:rPr lang="en-US" sz="42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Éä±É</a:t>
            </a:r>
            <a:r>
              <a:rPr lang="en-US" sz="42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¦ÉÒ {</a:t>
            </a:r>
            <a:r>
              <a:rPr lang="en-US" sz="42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Éfø</a:t>
            </a:r>
            <a:r>
              <a:rPr lang="en-US" sz="42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º</a:t>
            </a:r>
            <a:r>
              <a:rPr lang="en-US" sz="42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ÉEòiÉä</a:t>
            </a:r>
            <a:r>
              <a:rPr lang="en-US" sz="42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½þèþ* &lt;º</a:t>
            </a:r>
            <a:r>
              <a:rPr lang="en-US" sz="42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ÉEòÉ</a:t>
            </a:r>
            <a:r>
              <a:rPr lang="en-US" sz="42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{</a:t>
            </a:r>
            <a:r>
              <a:rPr lang="en-US" sz="42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ÉiÉÉ</a:t>
            </a:r>
            <a:r>
              <a:rPr lang="en-US" sz="42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½þèþ- 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2"/>
              </a:rPr>
              <a:t>htt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p://www.netaddress</a:t>
            </a:r>
            <a:endParaRPr lang="en-US" sz="4200" dirty="0"/>
          </a:p>
        </p:txBody>
      </p:sp>
    </p:spTree>
    <p:extLst>
      <p:ext uri="{BB962C8B-B14F-4D97-AF65-F5344CB8AC3E}">
        <p14:creationId xmlns:p14="http://schemas.microsoft.com/office/powerpoint/2010/main" val="984722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0">
        <p14:gallery dir="l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75249" y="0"/>
            <a:ext cx="11085342" cy="73866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6. </a:t>
            </a:r>
            <a:r>
              <a:rPr lang="en-US" sz="40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nùÉäºiÉ</a:t>
            </a:r>
            <a:r>
              <a:rPr lang="en-US" sz="40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 &lt;Ç-¨</a:t>
            </a:r>
            <a:r>
              <a:rPr lang="en-US" sz="40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Éä±É</a:t>
            </a:r>
            <a:r>
              <a:rPr lang="en-US" sz="40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 - </a:t>
            </a:r>
            <a:endParaRPr lang="en-US" sz="4000" b="1" dirty="0">
              <a:solidFill>
                <a:srgbClr val="C00000"/>
              </a:solidFill>
            </a:endParaRPr>
          </a:p>
          <a:p>
            <a:pPr algn="just"/>
            <a:r>
              <a:rPr lang="en-US" sz="44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	</a:t>
            </a:r>
            <a:r>
              <a:rPr lang="en-US" sz="36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ªÉ½þ </a:t>
            </a:r>
            <a:r>
              <a:rPr lang="en-US" sz="36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BEò</a:t>
            </a:r>
            <a:r>
              <a:rPr lang="en-US" sz="36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+</a:t>
            </a:r>
            <a:r>
              <a:rPr lang="en-US" sz="36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SUôÒ</a:t>
            </a:r>
            <a:r>
              <a:rPr lang="en-US" sz="36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36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+</a:t>
            </a:r>
            <a:r>
              <a:rPr lang="en-US" sz="36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Éè®ú</a:t>
            </a:r>
            <a:r>
              <a:rPr lang="en-US" sz="36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xÉ</a:t>
            </a:r>
            <a:r>
              <a:rPr lang="en-US" sz="36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&lt;Ç ¨</a:t>
            </a:r>
            <a:r>
              <a:rPr lang="en-US" sz="36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Éä±É</a:t>
            </a:r>
            <a:r>
              <a:rPr lang="en-US" sz="36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º</a:t>
            </a:r>
            <a:r>
              <a:rPr lang="en-US" sz="36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Éä´ÉÉ</a:t>
            </a:r>
            <a:r>
              <a:rPr lang="en-US" sz="36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½þèþ* &lt;ºÉ ´</a:t>
            </a:r>
            <a:r>
              <a:rPr lang="en-US" sz="36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Éä¤É</a:t>
            </a:r>
            <a:r>
              <a:rPr lang="en-US" sz="36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Ê`öEòÉhÉä</a:t>
            </a:r>
            <a:r>
              <a:rPr lang="en-US" sz="36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EòÒ</a:t>
            </a:r>
            <a:r>
              <a:rPr lang="en-US" sz="36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¤</a:t>
            </a:r>
            <a:r>
              <a:rPr lang="en-US" sz="36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Éb÷Ò</a:t>
            </a:r>
            <a:r>
              <a:rPr lang="en-US" sz="36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Ê´É¶Éä¹ÉiÉÉ ªÉ½þ ½þèþ </a:t>
            </a:r>
            <a:r>
              <a:rPr lang="en-US" sz="36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ÊEò</a:t>
            </a:r>
            <a:r>
              <a:rPr lang="en-US" sz="36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&lt;º</a:t>
            </a:r>
            <a:r>
              <a:rPr lang="en-US" sz="36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É¨Éäå</a:t>
            </a:r>
            <a:r>
              <a:rPr lang="en-US" sz="36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Eò</a:t>
            </a:r>
            <a:r>
              <a:rPr lang="en-US" sz="36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&lt;Ç |</a:t>
            </a:r>
            <a:r>
              <a:rPr lang="en-US" sz="36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ÉEòÉ®ú</a:t>
            </a:r>
            <a:r>
              <a:rPr lang="en-US" sz="36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Eòäò</a:t>
            </a:r>
            <a:r>
              <a:rPr lang="en-US" sz="36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®</a:t>
            </a:r>
            <a:r>
              <a:rPr lang="en-US" sz="36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úÉäSÉEò</a:t>
            </a:r>
            <a:r>
              <a:rPr lang="en-US" sz="36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IÉäjÉ</a:t>
            </a:r>
            <a:r>
              <a:rPr lang="en-US" sz="36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xÉÉ¨É</a:t>
            </a:r>
            <a:r>
              <a:rPr lang="en-US" sz="36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36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(</a:t>
            </a:r>
            <a:r>
              <a:rPr lang="en-US" sz="28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Domain Name)</a:t>
            </a:r>
            <a:r>
              <a:rPr lang="en-US" sz="36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6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|</a:t>
            </a:r>
            <a:r>
              <a:rPr lang="en-US" sz="36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ÉÉ{</a:t>
            </a:r>
            <a:r>
              <a:rPr lang="en-US" sz="36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iÉ</a:t>
            </a:r>
            <a:r>
              <a:rPr lang="en-US" sz="36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ÊEòªÉÉ</a:t>
            </a:r>
            <a:r>
              <a:rPr lang="en-US" sz="36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VÉÉ º</a:t>
            </a:r>
            <a:r>
              <a:rPr lang="en-US" sz="36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ÉEòiÉÉ</a:t>
            </a:r>
            <a:r>
              <a:rPr lang="en-US" sz="36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½þèþ* &lt;ºÉ ´</a:t>
            </a:r>
            <a:r>
              <a:rPr lang="en-US" sz="36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Éä¤É</a:t>
            </a:r>
            <a:r>
              <a:rPr lang="en-US" sz="36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Ê`öEòÉhÉä</a:t>
            </a:r>
            <a:r>
              <a:rPr lang="en-US" sz="36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{</a:t>
            </a:r>
            <a:r>
              <a:rPr lang="en-US" sz="36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É®ú</a:t>
            </a:r>
            <a:r>
              <a:rPr lang="en-US" sz="36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|ÉÉ{</a:t>
            </a:r>
            <a:r>
              <a:rPr lang="en-US" sz="36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iÉ</a:t>
            </a:r>
            <a:r>
              <a:rPr lang="en-US" sz="36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ÊEòªÉä</a:t>
            </a:r>
            <a:r>
              <a:rPr lang="en-US" sz="36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MÉB &lt;Ç-¨</a:t>
            </a:r>
            <a:r>
              <a:rPr lang="en-US" sz="36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Éä±É</a:t>
            </a:r>
            <a:r>
              <a:rPr lang="en-US" sz="36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{</a:t>
            </a:r>
            <a:r>
              <a:rPr lang="en-US" sz="36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ÉiÉä</a:t>
            </a:r>
            <a:r>
              <a:rPr lang="en-US" sz="36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Eòäò</a:t>
            </a:r>
            <a:r>
              <a:rPr lang="en-US" sz="36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º´</a:t>
            </a:r>
            <a:r>
              <a:rPr lang="en-US" sz="36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Éú¯û</a:t>
            </a:r>
            <a:r>
              <a:rPr lang="en-US" sz="36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{É &lt;ºÉ |</a:t>
            </a:r>
            <a:r>
              <a:rPr lang="en-US" sz="36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ÉEòÉ®ú</a:t>
            </a:r>
            <a:r>
              <a:rPr lang="en-US" sz="36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EòÉ</a:t>
            </a:r>
            <a:r>
              <a:rPr lang="en-US" sz="36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½þÉäMÉÉ –</a:t>
            </a:r>
          </a:p>
          <a:p>
            <a:pPr algn="just"/>
            <a:r>
              <a:rPr lang="en-US" sz="2800" b="1" dirty="0" smtClean="0">
                <a:solidFill>
                  <a:schemeClr val="accent5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2"/>
              </a:rPr>
              <a:t>-name@myoffice.com</a:t>
            </a:r>
            <a:r>
              <a:rPr lang="en-US" sz="2800" b="1" dirty="0" smtClean="0">
                <a:solidFill>
                  <a:schemeClr val="accent5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ªÉÉ </a:t>
            </a:r>
            <a:r>
              <a:rPr lang="en-US" sz="2800" b="1" dirty="0" smtClean="0">
                <a:solidFill>
                  <a:schemeClr val="accent5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name@usaping.com</a:t>
            </a:r>
            <a:endParaRPr lang="en-US" sz="2800" dirty="0" smtClean="0">
              <a:solidFill>
                <a:srgbClr val="002060"/>
              </a:solidFill>
              <a:latin typeface="DV-TTSurekhEN" panose="04000000000000000000" pitchFamily="82" charset="0"/>
            </a:endParaRPr>
          </a:p>
          <a:p>
            <a:pPr algn="just"/>
            <a:r>
              <a:rPr lang="en-US" sz="3600" dirty="0">
                <a:solidFill>
                  <a:srgbClr val="002060"/>
                </a:solidFill>
                <a:latin typeface="DV-TTSurekhEN" panose="04000000000000000000" pitchFamily="82" charset="0"/>
              </a:rPr>
              <a:t>	</a:t>
            </a:r>
            <a:r>
              <a:rPr lang="en-US" sz="36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&lt;ºÉ ´</a:t>
            </a:r>
            <a:r>
              <a:rPr lang="en-US" sz="36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Éä¤É</a:t>
            </a:r>
            <a:r>
              <a:rPr lang="en-US" sz="36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Ê`öEòÉhÉä</a:t>
            </a:r>
            <a:r>
              <a:rPr lang="en-US" sz="36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{</a:t>
            </a:r>
            <a:r>
              <a:rPr lang="en-US" sz="36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É®ú</a:t>
            </a:r>
            <a:r>
              <a:rPr lang="en-US" sz="36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¦ÉÊ´É¹ªÉ ¨</a:t>
            </a:r>
            <a:r>
              <a:rPr lang="en-US" sz="36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Éäå</a:t>
            </a:r>
            <a:r>
              <a:rPr lang="en-US" sz="36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ÊxÉ</a:t>
            </a:r>
            <a:r>
              <a:rPr lang="en-US" sz="36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:¶</a:t>
            </a:r>
            <a:r>
              <a:rPr lang="en-US" sz="36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ÉÖ±Eò</a:t>
            </a:r>
            <a:r>
              <a:rPr lang="en-US" sz="36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´</a:t>
            </a:r>
            <a:r>
              <a:rPr lang="en-US" sz="36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Éä¤É</a:t>
            </a:r>
            <a:r>
              <a:rPr lang="en-US" sz="36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{ÉÞ¹`ö ¦ÉÒ ¤</a:t>
            </a:r>
            <a:r>
              <a:rPr lang="en-US" sz="36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ÉxÉÉªÉÉ</a:t>
            </a:r>
            <a:r>
              <a:rPr lang="en-US" sz="36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VÉÉ º</a:t>
            </a:r>
            <a:r>
              <a:rPr lang="en-US" sz="36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ÉEòiÉÉ</a:t>
            </a:r>
            <a:r>
              <a:rPr lang="en-US" sz="36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½þèþ* &lt;ºÉ ´</a:t>
            </a:r>
            <a:r>
              <a:rPr lang="en-US" sz="36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Éä¤É</a:t>
            </a:r>
            <a:r>
              <a:rPr lang="en-US" sz="36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Ê`öEòÉhÉä</a:t>
            </a:r>
            <a:r>
              <a:rPr lang="en-US" sz="36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EòÉ</a:t>
            </a:r>
            <a:r>
              <a:rPr lang="en-US" sz="36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{</a:t>
            </a:r>
            <a:r>
              <a:rPr lang="en-US" sz="36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ÉiÉÉ</a:t>
            </a:r>
            <a:r>
              <a:rPr lang="en-US" sz="36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½þèþ- </a:t>
            </a:r>
            <a:r>
              <a:rPr lang="en-US" sz="2400" b="1" dirty="0" smtClean="0">
                <a:solidFill>
                  <a:schemeClr val="accent5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httP://www.mypad.com</a:t>
            </a:r>
            <a:endParaRPr lang="en-US" sz="2400" dirty="0" smtClean="0">
              <a:solidFill>
                <a:srgbClr val="002060"/>
              </a:solidFill>
              <a:latin typeface="DV-TTSurekhEN" panose="04000000000000000000" pitchFamily="82" charset="0"/>
            </a:endParaRPr>
          </a:p>
          <a:p>
            <a:pPr algn="just"/>
            <a:r>
              <a:rPr lang="en-US" sz="40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7. +É&lt;Ç </a:t>
            </a:r>
            <a:r>
              <a:rPr lang="en-US" sz="40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xÉä¨É</a:t>
            </a:r>
            <a:r>
              <a:rPr lang="en-US" sz="40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 </a:t>
            </a:r>
            <a:r>
              <a:rPr lang="en-US" sz="40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– (</a:t>
            </a:r>
            <a:r>
              <a:rPr lang="en-US" sz="36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 mail)</a:t>
            </a:r>
            <a:endParaRPr lang="en-US" sz="4000" b="1" dirty="0" smtClean="0">
              <a:solidFill>
                <a:srgbClr val="C00000"/>
              </a:solidFill>
            </a:endParaRPr>
          </a:p>
          <a:p>
            <a:pPr algn="just"/>
            <a:r>
              <a:rPr lang="en-US" sz="44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	</a:t>
            </a:r>
            <a:r>
              <a:rPr lang="en-US" sz="36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ªÉ½þ ¦ÉÒ </a:t>
            </a:r>
            <a:r>
              <a:rPr lang="en-US" sz="36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BEò</a:t>
            </a:r>
            <a:r>
              <a:rPr lang="en-US" sz="36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BäºÉÉ</a:t>
            </a:r>
            <a:r>
              <a:rPr lang="en-US" sz="36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´</a:t>
            </a:r>
            <a:r>
              <a:rPr lang="en-US" sz="36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Éä¤É</a:t>
            </a:r>
            <a:r>
              <a:rPr lang="en-US" sz="36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Ê`öEòÉhÉÉ</a:t>
            </a:r>
            <a:r>
              <a:rPr lang="en-US" sz="36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½þèþ VÉ½þÉìÄ {</a:t>
            </a:r>
            <a:r>
              <a:rPr lang="en-US" sz="36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É®ú</a:t>
            </a:r>
            <a:r>
              <a:rPr lang="en-US" sz="36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+{</a:t>
            </a:r>
            <a:r>
              <a:rPr lang="en-US" sz="36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ÉxÉÒ</a:t>
            </a:r>
            <a:r>
              <a:rPr lang="en-US" sz="36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{</a:t>
            </a:r>
            <a:r>
              <a:rPr lang="en-US" sz="36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ÉºÉÆnù</a:t>
            </a:r>
            <a:r>
              <a:rPr lang="en-US" sz="36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EòÉ</a:t>
            </a:r>
            <a:r>
              <a:rPr lang="en-US" sz="36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IÉäjÉ</a:t>
            </a:r>
            <a:r>
              <a:rPr lang="en-US" sz="36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xÉÉ¨É</a:t>
            </a:r>
            <a:r>
              <a:rPr lang="en-US" sz="36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3200" dirty="0">
                <a:solidFill>
                  <a:srgbClr val="002060"/>
                </a:solidFill>
                <a:latin typeface="DV-TTSurekhEN" panose="04000000000000000000" pitchFamily="82" charset="0"/>
              </a:rPr>
              <a:t>(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Domain Name</a:t>
            </a:r>
            <a:r>
              <a:rPr lang="en-US" sz="24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sz="36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36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|ÉÉ{</a:t>
            </a:r>
            <a:r>
              <a:rPr lang="en-US" sz="36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iÉ</a:t>
            </a:r>
            <a:r>
              <a:rPr lang="en-US" sz="36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ÊEòªÉÉ</a:t>
            </a:r>
            <a:r>
              <a:rPr lang="en-US" sz="36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VÉÉ º</a:t>
            </a:r>
            <a:r>
              <a:rPr lang="en-US" sz="36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ÉEòiÉÉ</a:t>
            </a:r>
            <a:r>
              <a:rPr lang="en-US" sz="36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½þèþ* &lt;ºÉ |</a:t>
            </a:r>
            <a:r>
              <a:rPr lang="en-US" sz="36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ÉEòÉ®ú</a:t>
            </a:r>
            <a:r>
              <a:rPr lang="en-US" sz="36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EòÒ</a:t>
            </a:r>
            <a:r>
              <a:rPr lang="en-US" sz="36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º</a:t>
            </a:r>
            <a:r>
              <a:rPr lang="en-US" sz="36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Éä´ÉÉ</a:t>
            </a:r>
            <a:r>
              <a:rPr lang="en-US" sz="36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¨</a:t>
            </a:r>
            <a:r>
              <a:rPr lang="en-US" sz="36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Éäå</a:t>
            </a:r>
            <a:r>
              <a:rPr lang="en-US" sz="36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&lt;ºÉ |</a:t>
            </a:r>
            <a:r>
              <a:rPr lang="en-US" sz="36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ÉEòÉ®ú</a:t>
            </a:r>
            <a:r>
              <a:rPr lang="en-US" sz="36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EòÒ</a:t>
            </a:r>
            <a:r>
              <a:rPr lang="en-US" sz="36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ËSÉiÉÉ</a:t>
            </a:r>
            <a:r>
              <a:rPr lang="en-US" sz="36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xÉ½þÒ ®ú½þiÉÒ ½þèþ </a:t>
            </a:r>
            <a:r>
              <a:rPr lang="en-US" sz="36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ÊEò</a:t>
            </a:r>
            <a:r>
              <a:rPr lang="en-US" sz="36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+É{</a:t>
            </a:r>
            <a:r>
              <a:rPr lang="en-US" sz="36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ÉEòäò</a:t>
            </a:r>
            <a:r>
              <a:rPr lang="en-US" sz="36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´ª</a:t>
            </a:r>
            <a:r>
              <a:rPr lang="en-US" sz="36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ÉÎCiÉMÉiÉ</a:t>
            </a:r>
            <a:r>
              <a:rPr lang="en-US" sz="36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&lt;Ç-¨</a:t>
            </a:r>
            <a:r>
              <a:rPr lang="en-US" sz="36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Éä±É</a:t>
            </a:r>
            <a:r>
              <a:rPr lang="en-US" sz="36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JÉÉiÉä</a:t>
            </a:r>
            <a:r>
              <a:rPr lang="en-US" sz="36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¨</a:t>
            </a:r>
            <a:r>
              <a:rPr lang="en-US" sz="36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Éäå</a:t>
            </a:r>
            <a:r>
              <a:rPr lang="en-US" sz="36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EòÉèxÉ-EòÉèxÉ</a:t>
            </a:r>
            <a:r>
              <a:rPr lang="en-US" sz="36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¨</a:t>
            </a:r>
            <a:r>
              <a:rPr lang="en-US" sz="36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Éä±É</a:t>
            </a:r>
            <a:r>
              <a:rPr lang="en-US" sz="36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+É ®ú½þÉ ½þèþ, =º</a:t>
            </a:r>
            <a:r>
              <a:rPr lang="en-US" sz="36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Éä</a:t>
            </a:r>
            <a:r>
              <a:rPr lang="en-US" sz="36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nùÚùºÉ®úäú</a:t>
            </a:r>
            <a:r>
              <a:rPr lang="en-US" sz="36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VÉÉxÉ</a:t>
            </a:r>
            <a:r>
              <a:rPr lang="en-US" sz="36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º</a:t>
            </a:r>
            <a:r>
              <a:rPr lang="en-US" sz="36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ÉEòiÉä</a:t>
            </a:r>
            <a:r>
              <a:rPr lang="en-US" sz="36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½þèþ* &lt;ºÉ ´</a:t>
            </a:r>
            <a:r>
              <a:rPr lang="en-US" sz="36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Éä¤É</a:t>
            </a:r>
            <a:r>
              <a:rPr lang="en-US" sz="36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Ê`öEòÉhÉä</a:t>
            </a:r>
            <a:r>
              <a:rPr lang="en-US" sz="36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EòÉ</a:t>
            </a:r>
            <a:r>
              <a:rPr lang="en-US" sz="36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{</a:t>
            </a:r>
            <a:r>
              <a:rPr lang="en-US" sz="36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ÉiÉÉ</a:t>
            </a:r>
            <a:r>
              <a:rPr lang="en-US" sz="36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½þèþ- 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httP://</a:t>
            </a:r>
            <a:r>
              <a:rPr lang="en-US" sz="2000" b="1" dirty="0" smtClean="0">
                <a:solidFill>
                  <a:schemeClr val="accent5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www.iname.com</a:t>
            </a:r>
            <a:endParaRPr lang="en-US" sz="3600" dirty="0" smtClean="0">
              <a:solidFill>
                <a:srgbClr val="002060"/>
              </a:solidFill>
              <a:latin typeface="DV-TTSurekhEN" panose="04000000000000000000" pitchFamily="82" charset="0"/>
            </a:endParaRPr>
          </a:p>
          <a:p>
            <a:pPr algn="just"/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821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0">
        <p14:gallery dir="l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9151" y="379829"/>
            <a:ext cx="93972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8. </a:t>
            </a:r>
            <a:r>
              <a:rPr lang="en-US" sz="44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xÉä</a:t>
            </a:r>
            <a:r>
              <a:rPr lang="en-US" sz="44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] ¡</a:t>
            </a:r>
            <a:r>
              <a:rPr lang="en-US" sz="44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òÉ®ú´Éb÷Ç</a:t>
            </a:r>
            <a:r>
              <a:rPr lang="en-US" sz="44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÷ </a:t>
            </a:r>
            <a:r>
              <a:rPr lang="en-US" sz="44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- </a:t>
            </a:r>
            <a:r>
              <a:rPr lang="en-US" sz="44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(</a:t>
            </a:r>
            <a:r>
              <a:rPr lang="en-US" sz="36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Net Forward)</a:t>
            </a:r>
            <a:endParaRPr lang="en-US" sz="3600" b="1" dirty="0" smtClean="0">
              <a:solidFill>
                <a:srgbClr val="C00000"/>
              </a:solidFill>
              <a:latin typeface="DV-TTSurekhEN" panose="04000000000000000000" pitchFamily="82" charset="0"/>
            </a:endParaRPr>
          </a:p>
          <a:p>
            <a:endParaRPr lang="en-US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239151" y="1153550"/>
            <a:ext cx="11760591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200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	ªÉ½þ ¡</a:t>
            </a:r>
            <a:r>
              <a:rPr lang="en-US" sz="4200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òÉ®ú´É÷Íb÷MÉ</a:t>
            </a:r>
            <a:r>
              <a:rPr lang="en-US" sz="4200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 ¨</a:t>
            </a:r>
            <a:r>
              <a:rPr lang="en-US" sz="4200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Éä±É</a:t>
            </a:r>
            <a:r>
              <a:rPr lang="en-US" sz="4200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 º</a:t>
            </a:r>
            <a:r>
              <a:rPr lang="en-US" sz="4200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Éä´ÉÉ</a:t>
            </a:r>
            <a:r>
              <a:rPr lang="en-US" sz="4200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 ½þèþ* &lt;ºÉ {</a:t>
            </a:r>
            <a:r>
              <a:rPr lang="en-US" sz="4200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É®ú</a:t>
            </a:r>
            <a:r>
              <a:rPr lang="en-US" sz="4200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 ¨</a:t>
            </a:r>
            <a:r>
              <a:rPr lang="en-US" sz="4200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Éä±É</a:t>
            </a:r>
            <a:r>
              <a:rPr lang="en-US" sz="4200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 +</a:t>
            </a:r>
            <a:r>
              <a:rPr lang="en-US" sz="4200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ÉMÉä</a:t>
            </a:r>
            <a:r>
              <a:rPr lang="en-US" sz="4200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 ¦</a:t>
            </a:r>
            <a:r>
              <a:rPr lang="en-US" sz="4200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ÉäVÉ</a:t>
            </a:r>
            <a:r>
              <a:rPr lang="en-US" sz="4200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 </a:t>
            </a:r>
            <a:r>
              <a:rPr lang="en-US" sz="4200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nùÒ</a:t>
            </a:r>
            <a:r>
              <a:rPr lang="en-US" sz="4200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 </a:t>
            </a:r>
            <a:r>
              <a:rPr lang="en-US" sz="4200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VÉÉiÉÒ</a:t>
            </a:r>
            <a:r>
              <a:rPr lang="en-US" sz="4200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 ½þèþ* ´</a:t>
            </a:r>
            <a:r>
              <a:rPr lang="en-US" sz="4200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ÉèºÉä</a:t>
            </a:r>
            <a:r>
              <a:rPr lang="en-US" sz="4200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 ±</a:t>
            </a:r>
            <a:r>
              <a:rPr lang="en-US" sz="4200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ÉÉäMÉ</a:t>
            </a:r>
            <a:r>
              <a:rPr lang="en-US" sz="4200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 </a:t>
            </a:r>
            <a:r>
              <a:rPr lang="en-US" sz="4200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VÉÉä</a:t>
            </a:r>
            <a:r>
              <a:rPr lang="en-US" sz="4200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 +{</a:t>
            </a:r>
            <a:r>
              <a:rPr lang="en-US" sz="4200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ÉxÉÉ</a:t>
            </a:r>
            <a:r>
              <a:rPr lang="en-US" sz="4200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 &lt;Ç-¨</a:t>
            </a:r>
            <a:r>
              <a:rPr lang="en-US" sz="4200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Éä±É</a:t>
            </a:r>
            <a:r>
              <a:rPr lang="en-US" sz="4200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 {</a:t>
            </a:r>
            <a:r>
              <a:rPr lang="en-US" sz="4200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ÉiÉÉ</a:t>
            </a:r>
            <a:r>
              <a:rPr lang="en-US" sz="4200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 ¤</a:t>
            </a:r>
            <a:r>
              <a:rPr lang="en-US" sz="4200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Énù±ÉiÉä</a:t>
            </a:r>
            <a:r>
              <a:rPr lang="en-US" sz="4200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 ®ú½þiÉä ½þèþ +</a:t>
            </a:r>
            <a:r>
              <a:rPr lang="en-US" sz="4200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Éè®ú</a:t>
            </a:r>
            <a:r>
              <a:rPr lang="en-US" sz="4200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 ªÉ½þ ¨</a:t>
            </a:r>
            <a:r>
              <a:rPr lang="en-US" sz="4200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ÉÉxÉiÉä</a:t>
            </a:r>
            <a:r>
              <a:rPr lang="en-US" sz="4200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 ½þèþ </a:t>
            </a:r>
            <a:r>
              <a:rPr lang="en-US" sz="4200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ÊEò</a:t>
            </a:r>
            <a:r>
              <a:rPr lang="en-US" sz="4200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 =º</a:t>
            </a:r>
            <a:r>
              <a:rPr lang="en-US" sz="4200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ÉEòäò</a:t>
            </a:r>
            <a:r>
              <a:rPr lang="en-US" sz="4200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 {</a:t>
            </a:r>
            <a:r>
              <a:rPr lang="en-US" sz="4200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ÉÚ®úÉxÉä</a:t>
            </a:r>
            <a:r>
              <a:rPr lang="en-US" sz="4200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 {</a:t>
            </a:r>
            <a:r>
              <a:rPr lang="en-US" sz="4200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ÉiäÉ</a:t>
            </a:r>
            <a:r>
              <a:rPr lang="en-US" sz="4200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 {</a:t>
            </a:r>
            <a:r>
              <a:rPr lang="en-US" sz="4200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É®ú</a:t>
            </a:r>
            <a:r>
              <a:rPr lang="en-US" sz="4200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 ¦</a:t>
            </a:r>
            <a:r>
              <a:rPr lang="en-US" sz="4200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ÉäVÉä</a:t>
            </a:r>
            <a:r>
              <a:rPr lang="en-US" sz="4200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 MÉB &lt;Ç-¨</a:t>
            </a:r>
            <a:r>
              <a:rPr lang="en-US" sz="4200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Éä±É</a:t>
            </a:r>
            <a:r>
              <a:rPr lang="en-US" sz="4200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 ¦ÉÒ &lt;ºÉÒ </a:t>
            </a:r>
            <a:r>
              <a:rPr lang="en-US" sz="4200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xÉªÉä</a:t>
            </a:r>
            <a:r>
              <a:rPr lang="en-US" sz="4200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 {</a:t>
            </a:r>
            <a:r>
              <a:rPr lang="en-US" sz="4200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ÉiÉä</a:t>
            </a:r>
            <a:r>
              <a:rPr lang="en-US" sz="4200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 {</a:t>
            </a:r>
            <a:r>
              <a:rPr lang="en-US" sz="4200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É®ú</a:t>
            </a:r>
            <a:r>
              <a:rPr lang="en-US" sz="4200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 |ÉÉ{</a:t>
            </a:r>
            <a:r>
              <a:rPr lang="en-US" sz="4200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iÉ</a:t>
            </a:r>
            <a:r>
              <a:rPr lang="en-US" sz="4200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 ½þäþÉ VÉÉB, </a:t>
            </a:r>
            <a:r>
              <a:rPr lang="en-US" sz="4200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iÉÉä</a:t>
            </a:r>
            <a:r>
              <a:rPr lang="en-US" sz="4200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 =</a:t>
            </a:r>
            <a:r>
              <a:rPr lang="en-US" sz="4200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xÉEòäò</a:t>
            </a:r>
            <a:r>
              <a:rPr lang="en-US" sz="4200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 Ê±ÉB ªÉ½þ º</a:t>
            </a:r>
            <a:r>
              <a:rPr lang="en-US" sz="4200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Éä´ÉÉ</a:t>
            </a:r>
            <a:r>
              <a:rPr lang="en-US" sz="4200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 ={</a:t>
            </a:r>
            <a:r>
              <a:rPr lang="en-US" sz="4200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ÉªÉÉäMÉÒ</a:t>
            </a:r>
            <a:r>
              <a:rPr lang="en-US" sz="4200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 ½þèþ* ªÉ½þ ´</a:t>
            </a:r>
            <a:r>
              <a:rPr lang="en-US" sz="4200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Éä¤É</a:t>
            </a:r>
            <a:r>
              <a:rPr lang="en-US" sz="4200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 {ÉÞ¹`ö </a:t>
            </a:r>
            <a:r>
              <a:rPr lang="en-US" sz="4200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EòÉä</a:t>
            </a:r>
            <a:r>
              <a:rPr lang="en-US" sz="4200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 ¦ÉÒ +</a:t>
            </a:r>
            <a:r>
              <a:rPr lang="en-US" sz="4200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ÉMÉä</a:t>
            </a:r>
            <a:r>
              <a:rPr lang="en-US" sz="4200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 ¦</a:t>
            </a:r>
            <a:r>
              <a:rPr lang="en-US" sz="4200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ÉäVÉxÉä</a:t>
            </a:r>
            <a:r>
              <a:rPr lang="en-US" sz="4200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 </a:t>
            </a:r>
            <a:r>
              <a:rPr lang="en-US" sz="4200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EòÉ</a:t>
            </a:r>
            <a:r>
              <a:rPr lang="en-US" sz="4200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 </a:t>
            </a:r>
            <a:r>
              <a:rPr lang="en-US" sz="4200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EòÉ¨É</a:t>
            </a:r>
            <a:r>
              <a:rPr lang="en-US" sz="4200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 </a:t>
            </a:r>
            <a:r>
              <a:rPr lang="en-US" sz="4200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Eò®úiÉÒ</a:t>
            </a:r>
            <a:r>
              <a:rPr lang="en-US" sz="4200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 ½þèþ* &lt;º</a:t>
            </a:r>
            <a:r>
              <a:rPr lang="en-US" sz="4200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ÉEòÉ</a:t>
            </a:r>
            <a:r>
              <a:rPr lang="en-US" sz="4200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 ´</a:t>
            </a:r>
            <a:r>
              <a:rPr lang="en-US" sz="4200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Éä¤É</a:t>
            </a:r>
            <a:r>
              <a:rPr lang="en-US" sz="4200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 </a:t>
            </a:r>
            <a:r>
              <a:rPr lang="en-US" sz="4200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Ê`öEòÉhÉÉ</a:t>
            </a:r>
            <a:r>
              <a:rPr lang="en-US" sz="4200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 ½þèþ - 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httP://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www.netforward.com</a:t>
            </a:r>
            <a:endParaRPr lang="en-US" sz="4200" dirty="0" smtClean="0">
              <a:solidFill>
                <a:srgbClr val="7030A0"/>
              </a:solidFill>
              <a:latin typeface="DV-TTSurekhEN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540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0">
        <p14:gallery dir="l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12012" y="1631852"/>
            <a:ext cx="7146388" cy="34317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9900" dirty="0" err="1" smtClean="0">
                <a:solidFill>
                  <a:srgbClr val="FF0000"/>
                </a:solidFill>
                <a:latin typeface="DV-TTSurekhEN" panose="04000000000000000000" pitchFamily="82" charset="0"/>
              </a:rPr>
              <a:t>vÉxªÉ´ÉÉnù</a:t>
            </a:r>
            <a:endParaRPr lang="en-US" sz="19900" dirty="0" smtClean="0">
              <a:solidFill>
                <a:srgbClr val="FF0000"/>
              </a:solidFill>
              <a:latin typeface="DV-TTSurekhEN" panose="04000000000000000000" pitchFamily="82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978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0">
        <p14:gallery dir="l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701</TotalTime>
  <Words>305</Words>
  <Application>Microsoft Office PowerPoint</Application>
  <PresentationFormat>Widescreen</PresentationFormat>
  <Paragraphs>35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Courier New</vt:lpstr>
      <vt:lpstr>DV-TTSurekhEN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384</cp:revision>
  <dcterms:created xsi:type="dcterms:W3CDTF">2018-01-02T04:39:09Z</dcterms:created>
  <dcterms:modified xsi:type="dcterms:W3CDTF">2018-01-29T07:03:37Z</dcterms:modified>
</cp:coreProperties>
</file>