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5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7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0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6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3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7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9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iffmail.com/" TargetMode="External"/><Relationship Id="rId2" Type="http://schemas.openxmlformats.org/officeDocument/2006/relationships/hyperlink" Target="http://www.yahoo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hoo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-name@myoffice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4394" y="1223889"/>
            <a:ext cx="8637563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ºÉÖº´</a:t>
            </a:r>
            <a:r>
              <a:rPr lang="en-US" sz="239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ÉÉMÉiÉ¨ÉÂ</a:t>
            </a:r>
            <a:endParaRPr lang="en-US" sz="23900" b="1" dirty="0" smtClean="0">
              <a:solidFill>
                <a:srgbClr val="C00000"/>
              </a:solidFill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39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19" y="858129"/>
            <a:ext cx="1021314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¨É½þÉi¨ÉÉ ¡</a:t>
            </a:r>
            <a:r>
              <a:rPr lang="en-US" sz="54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òÖ±Éä</a:t>
            </a:r>
            <a:r>
              <a:rPr lang="en-US" sz="54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 ¨É½þÉÊ´ÉùtÉ±ÉªÉ, </a:t>
            </a:r>
            <a:r>
              <a:rPr lang="en-US" sz="54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ÊEòxÉMÉÉ´É</a:t>
            </a:r>
            <a:endParaRPr lang="en-US" sz="5400" b="1" dirty="0" smtClean="0">
              <a:solidFill>
                <a:srgbClr val="FF0000"/>
              </a:solidFill>
              <a:latin typeface="DV-TTSurekhEN" panose="04000000000000000000" pitchFamily="82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iÉÉ</a:t>
            </a:r>
            <a:r>
              <a:rPr lang="en-US" sz="40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. +½þ¨Énù{</a:t>
            </a:r>
            <a:r>
              <a:rPr lang="en-US" sz="40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ÉÚ®ú</a:t>
            </a:r>
            <a:r>
              <a:rPr lang="en-US" sz="40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 ÊVÉ. ±</a:t>
            </a:r>
            <a:r>
              <a:rPr lang="en-US" sz="40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ÉÉiÉÚ®ú</a:t>
            </a:r>
            <a:endParaRPr lang="en-US" sz="4000" b="1" dirty="0">
              <a:solidFill>
                <a:srgbClr val="FF0000"/>
              </a:solidFill>
              <a:latin typeface="DV-TTSurekhEN" panose="040000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2730" y="2795954"/>
            <a:ext cx="5518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DV-TTSurekhEN" panose="04000000000000000000" pitchFamily="82" charset="0"/>
              </a:rPr>
              <a:t>þ</a:t>
            </a:r>
            <a:r>
              <a:rPr lang="en-US" sz="6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Ë½þnùÒ Ê´É¦ÉÉMÉ</a:t>
            </a:r>
            <a:endParaRPr lang="en-US" sz="6000" b="1" dirty="0">
              <a:solidFill>
                <a:srgbClr val="002060"/>
              </a:solidFill>
              <a:latin typeface="DV-TTSurekhEN" panose="04000000000000000000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4049" y="4529797"/>
            <a:ext cx="752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|ÉÉ. 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b÷Éì</a:t>
            </a:r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. ½þÖþ¨ÉxÉÉ¤ÉÉnùäù 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Ê´É®úxÉÉlÉ</a:t>
            </a:r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ÉÉÆb÷Ö</a:t>
            </a:r>
            <a:r>
              <a:rPr lang="en-US" sz="36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÷®</a:t>
            </a:r>
            <a:r>
              <a:rPr lang="en-US" sz="36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úÆúMÉ</a:t>
            </a:r>
            <a:endParaRPr lang="en-US" sz="3600" b="1" dirty="0">
              <a:solidFill>
                <a:srgbClr val="7030A0"/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8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8130" y="0"/>
            <a:ext cx="9791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&lt;Ç-¨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Éä±É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EòÒ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{ÉÊ®ú¦ÉÉ¹ÉÉ B´ÉÆ |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ÉEòÉ®ú</a:t>
            </a:r>
            <a:endParaRPr lang="en-US" sz="5400" b="1" dirty="0">
              <a:solidFill>
                <a:srgbClr val="C00000"/>
              </a:solidFill>
              <a:latin typeface="DV-TTSurekhEN" panose="040000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8129" y="923329"/>
            <a:ext cx="1097279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|</a:t>
            </a:r>
            <a:r>
              <a:rPr lang="en-US" sz="3400" b="1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ÉºiÉÉ´ÉxÉÉ</a:t>
            </a:r>
            <a:r>
              <a:rPr lang="en-US" sz="3400" b="1" dirty="0" smtClean="0">
                <a:solidFill>
                  <a:srgbClr val="FF0000"/>
                </a:solidFill>
                <a:latin typeface="DV-TTSurekhEN" panose="04000000000000000000" pitchFamily="82" charset="0"/>
              </a:rPr>
              <a:t>-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</a:p>
          <a:p>
            <a:pPr algn="just"/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&lt;Ç-¨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BEò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&lt;±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ÉèC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]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õÅõÉÊxÉEò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ÉhÉÉ±ÉÒ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&lt;±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ÉäC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]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õÅõÉìÊxÉEò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ÉjÉ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´ªÉ´É½þÉ®ú º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ºÉ¨ÉªÉ B´ÉÆ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vÉxÉ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nùÉäxÉÉäå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¤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ÉSÉiÉ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½þÉäiÉÒ ½þèþ* &lt;Ç-¨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pùÖùiÉMÉÊiÉ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ÉjÉ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-´ªÉ´É½þÉ®ú ½þèþ* &lt;º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É¨Éäå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ÉäEòähb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÷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EòÖUô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Ê½þºº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½þÒ º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ÉÆnùäù¶É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nùÖùÊxÉªÉÉ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BEò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EòÉäxÉä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nùÖùºÉ®úäú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EòÉäxÉä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É±ÉEò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ZÉ{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ÉEòiÉä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½þÒ {É½þÖþìÄþSÉ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´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ÉºiÉÖiÉ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: &lt;Ç-¨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¨{ªÉÖ]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õ®ú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={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É±É¤vÉ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b÷ÉEò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ÉÚÊ´ÉvÉÉ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BEò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Ê´ÉºiÉÞiÉ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ú¯û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{É ½þèþ*</a:t>
            </a:r>
          </a:p>
          <a:p>
            <a:pPr algn="just"/>
            <a:r>
              <a:rPr lang="en-US" sz="3400" b="1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+ÉVÉ &lt;Ç-¨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ÉSÉ±ÉxÉ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¤É½þÖþiÉ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iÉäVÉä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¤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Éfø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®ú½þÉ ½þèþ* {É½þ±Éä &lt;Ç-¨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ÉªÉÉäMÉ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UôÉä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]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õäõ-UôÉä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]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õäõ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ÉÆnùäù¶ÉÉäå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ÉnùÉxÉ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-|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ÉnùÉxÉ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Ê±ÉªÉÉ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ÊEòªÉÉ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lÉÉ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ÊEòxiÉÖ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ÉVÉEò±É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nùºiÉÉ´ÉäVÉÉäå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ÉnùÉxÉ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-|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ÉnùÉxÉ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Éè®ú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OÉÉÊ¡òCºÉ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ªÉÉ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ùoù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¶ªÉ ºÉÉ¨ÉOÉÒ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ÉnùÉxÉ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ÉnùÉxÉ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Ê±ÉB &lt;Ç ¨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¤É½þÖþiÉÉªÉiÉ |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ÉªÉÉäMÉ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½þÉä ®ú½þÉ ½þèþ* &lt;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iÉxÉÉ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½þÒ xÉ½þÒ +ÉVÉ &lt;Ç-¨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nùÉ®úÉ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+{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ÉxÉÒ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+É´ÉÉVÉ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¦ÉÒ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BEò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lÉÉxÉ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nùÖùºÉ®úäú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lÉÉxÉ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iÉEò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</a:t>
            </a:r>
            <a:r>
              <a:rPr lang="en-US" sz="34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ÉäVÉÉ</a:t>
            </a:r>
            <a:r>
              <a:rPr lang="en-US" sz="34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VÉÉ ®ú½þÉ ½þèþ*</a:t>
            </a:r>
          </a:p>
          <a:p>
            <a:pPr marL="742950" indent="-742950" algn="just">
              <a:buAutoNum type="arabicPeriod"/>
            </a:pPr>
            <a:endParaRPr lang="en-US" sz="3600" b="1" dirty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9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467" y="456247"/>
            <a:ext cx="21664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{ÉÊ®ú¦ÉÉ¹ÉÉ -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4600" y="1161862"/>
            <a:ext cx="1069144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“&lt;Ç-¨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iÉÉi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{ÉªÉÇ ½þèþ, &lt;±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ÉäC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]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õÅõÉÊxÉEò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ÉÉvªÉ¨É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nùÉ®úÉ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´ª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ÉÎCiÉ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nùÖùºÉ®úäú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´ª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ÉÊCiÉ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Ê±ÉÊJÉiÉ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ÉÆnùäù¶É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ÉäVÉxÉä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, |ÉÉ{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Eò®úxÉä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ÉÊGòªÉÉ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½þèþ*”</a:t>
            </a:r>
          </a:p>
          <a:p>
            <a:pPr marL="514350" indent="-514350" algn="just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“&lt;Ç-¨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BäºÉÉ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&lt;±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ÉäC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]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õÅõÉÊxÉEò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ÉÆnùäù¶É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½þèþ,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ÉÆMÉhÉEò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nùÉ®úÉ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nùÚùºÉ®úäú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ÉÆMÉhÉEò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ÉäVÉÉ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VÉÉ 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ÉEòiÉÉ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½þèþ*”</a:t>
            </a:r>
          </a:p>
          <a:p>
            <a:pPr marL="342900" indent="-342900">
              <a:buAutoNum type="arabicPeriod"/>
            </a:pP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marL="342900" indent="-342900">
              <a:buAutoNum type="arabicPeriod"/>
            </a:pPr>
            <a:endParaRPr lang="en-US" b="1" dirty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467" y="3158028"/>
            <a:ext cx="42484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&lt;Ç -¨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Éä±É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Eòäò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|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ÉEòÉ®ú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-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28467" y="3863643"/>
            <a:ext cx="105691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½þÉì]õ 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- ´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Éä¤É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Ê`öEòÉhÉÉ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:¶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ÉÖ±Eò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&lt;Ç-¨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Éä´ÉÉ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|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ÉnùÉxÉ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Eò®úiÉÉ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&lt;ºÉ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EòÉªÉÇ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Ê±ÉB ªÉ½þ +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iªÉÆiÉ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±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ÉÉäEòÊ|ÉªÉ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Ê`öEòÉhÉÉ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&lt;º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&lt;Ç-¨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Éä´ÉÉ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iÉÒµÉ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 &lt;ºÉÊ±ÉB +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ÊvÉEòÉÆ¶É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±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ÉÉäMÉÉäå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&lt;ºÉÒ 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ÉxÉÉ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&lt;Ç-¨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¤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ÉxÉÉªÉÉ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&lt;ºÉ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Ê`öEòÉhÉä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|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ÉÉ®úÆú¦É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Eò®úxÉä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¸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ÉäªÉ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BEò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ÉÉ®úiÉÒªÉ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VÉÉiÉÉ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½þèþ*&lt;ºÉ ºÉÉ&lt;Ç]õ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ÊxÉ¨xÉ´ÉiÉ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http://www.hotmail.com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                     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             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&lt;Ç ´ª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ÉÎCiÉ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ª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ÉÊnù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ÉxÉÉ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&lt;ºÉ 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&lt;Ç-¨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±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ÉäiÉÉ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=º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ÉEòÉä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ÊxÉ¨xÉ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ú¯û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{É ¨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 {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Ê¨É±ÉiÉÉ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 -   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name@hotmail.com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                   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155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182" y="0"/>
            <a:ext cx="682283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2. ªÉÉ½þÚþ 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– (</a:t>
            </a:r>
            <a:r>
              <a:rPr lang="en-US" sz="3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Yahoo</a:t>
            </a:r>
            <a:r>
              <a:rPr lang="en-US" sz="4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endParaRPr lang="en-US" sz="4400" b="1" dirty="0" smtClean="0">
              <a:solidFill>
                <a:srgbClr val="C00000"/>
              </a:solidFill>
              <a:latin typeface="DV-TTSurekhEN" panose="04000000000000000000" pitchFamily="8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8127" y="523220"/>
            <a:ext cx="1133387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ªÉÉ½þÚþ ¦ÉÒ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BEò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¤É½þÖþ|ÉSÉÊ±ÉiÉ B´ÉÆ ±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ÉÉäEòÊ|ÉªÉ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Éä¤ÉºÉÉ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&lt;Ç]õ ½þèþ ÊVÉºÉ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¤É½þÖþiÉ º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±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ÉÉäMÉÉä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xÉä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ÉxÉä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&lt;Ç-¨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¤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ÉxÉÉ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®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úJÉä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´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ÉºiÉÖiÉ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: ªÉ½þ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BEò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ºÉSÉÇ &lt;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ÆÊVÉxÉ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ÊVÉºÉ¨Éä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ÉÖÊ´ÉvÉÉ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¤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¨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VÉÉäb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÷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MÉ&lt;Ç ½þèþ* &lt;ºÉ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&lt;Ç-¨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±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ÉäxÉä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ÊxÉ¨xÉ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ú°ü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{É ¨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Ê¨É±ÉiÉÉ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</a:t>
            </a:r>
          </a:p>
          <a:p>
            <a:pPr algn="just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name@yahoo.com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algn="just"/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ªÉÉ½þÚþ ¤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Éä´É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Ê`öEòÉhÉä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VÉÉxÉä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Eòäò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Ê±ÉB ¥ÉÉ=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VÉ®ú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Ê´Éhb÷Éä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Éäå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ÊxÉ¨xÉ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+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ÆÊEòiÉ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Eò®úxÉÉ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½þäþÉiÉÉ ½þèþ –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http://www.yahoo.com</a:t>
            </a:r>
            <a:endParaRPr lang="en-US" sz="3600" b="1" dirty="0" smtClean="0">
              <a:solidFill>
                <a:schemeClr val="accent5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r>
              <a:rPr lang="en-US" sz="36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3. ®</a:t>
            </a:r>
            <a:r>
              <a:rPr lang="en-US" sz="36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úäúÊb</a:t>
            </a:r>
            <a:r>
              <a:rPr lang="en-US" sz="36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÷¡</a:t>
            </a:r>
            <a:r>
              <a:rPr lang="en-US" sz="36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ò¨Éä±É</a:t>
            </a:r>
            <a:r>
              <a:rPr lang="en-US" sz="36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– (</a:t>
            </a:r>
            <a:r>
              <a:rPr lang="en-US" sz="3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Rediffmail</a:t>
            </a:r>
            <a:r>
              <a:rPr lang="en-US" sz="3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3600" b="1" dirty="0" smtClean="0">
              <a:solidFill>
                <a:srgbClr val="C00000"/>
              </a:solidFill>
              <a:latin typeface="DV-TTSurekhEN" panose="04000000000000000000" pitchFamily="82" charset="0"/>
            </a:endParaRPr>
          </a:p>
          <a:p>
            <a:pPr algn="just"/>
            <a:r>
              <a:rPr lang="en-US" sz="4000" dirty="0">
                <a:solidFill>
                  <a:srgbClr val="C00000"/>
                </a:solidFill>
                <a:latin typeface="DV-TTSurekhEN" panose="04000000000000000000" pitchFamily="82" charset="0"/>
              </a:rPr>
              <a:t>	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ªÉ½þ ¦ÉÒ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BEò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¤É½þÖþ|ÉSÉÊ±ÉiÉ ´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Éä¤É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Ê`öEòÉhÉÉ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 ÊVÉºÉ {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±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ÉÉäMÉ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+{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&lt;Ç-¨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Éä±É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ÉiÉÉ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¤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ÉxÉÉiÉä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 &lt;º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40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ÉiÉÉ</a:t>
            </a:r>
            <a:r>
              <a:rPr lang="en-US" sz="40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 -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www.rediffmail.com</a:t>
            </a:r>
            <a:endParaRPr lang="en-US" sz="3600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algn="just"/>
            <a:endParaRPr lang="en-US" sz="4000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pPr algn="just"/>
            <a:endParaRPr lang="en-US" sz="4800" dirty="0" smtClean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3046" y="281354"/>
            <a:ext cx="8932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4. ®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úÉEòä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]õ ¨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Éä±É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– (</a:t>
            </a:r>
            <a:r>
              <a:rPr lang="en-US" sz="4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Rocket mail)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399" y="1204684"/>
            <a:ext cx="1094466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ªÉ½þ ¦ÉÒ ½þÉì]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õ¨Éä±É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iÉ®ú½þ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´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Éä¤É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Ê`öEòÉhÉÉ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&lt;ºÉ ´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Éä¤É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Ê`öEòÉhÉä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Ê´É¶Éä¹ÉiÉÉ ªÉ½þ ½þèþ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&lt;º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É¨Éäå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EÖ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Uô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ÉÆEòäòiÉ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¦ÉÚ±É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VÉÉxÉä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ªÉ½þ ¨ÉÉMÉÇ º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ÉÆEòäòiÉ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EòÉä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Ê¡ò®ú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º¨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É®úhÉ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Eò®úÉ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nùäùiÉÉ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&lt;ºÉ ´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Éä¤É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Ê`öEòÉhÉä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½þèþ-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://rocketmail.com</a:t>
            </a:r>
            <a:endParaRPr lang="en-US" sz="4200" dirty="0"/>
          </a:p>
        </p:txBody>
      </p:sp>
      <p:sp>
        <p:nvSpPr>
          <p:cNvPr id="6" name="TextBox 5"/>
          <p:cNvSpPr txBox="1"/>
          <p:nvPr/>
        </p:nvSpPr>
        <p:spPr>
          <a:xfrm>
            <a:off x="633045" y="3728452"/>
            <a:ext cx="6822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DV-TTSurekhEN" panose="04000000000000000000" pitchFamily="82" charset="0"/>
              </a:rPr>
              <a:t>5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. 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xÉä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]õ {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ÉiÉÉ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-</a:t>
            </a:r>
            <a:r>
              <a:rPr lang="en-US" sz="36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(</a:t>
            </a:r>
            <a:r>
              <a:rPr lang="en-US" sz="3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 Address)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045" y="4334232"/>
            <a:ext cx="112260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	ªÉ½þ +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SUôÒ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iÉlÉÉ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¶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ÉÎCiÉ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-¶ÉÉ±ÉÒ ¨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Éä´ÉÉ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&lt;ºÉ ´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Ê`öEòÉhÉä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É®ú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SÉ]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&lt;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ÇªÉÉìÄ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¦ÉÒ 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EòÒ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VÉÉ º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ÉEòiÉÒ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+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Éè®ú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ÉÉä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{É |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ÉÉä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]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õÉäEòÉì±É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¨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Éä±É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¦ÉÒ {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Éfø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º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ÉEòiÉä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½þèþ* &lt;º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ÉEòÉ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ÉiÉÉ</a:t>
            </a:r>
            <a:r>
              <a:rPr lang="en-US" sz="4200" dirty="0" smtClean="0">
                <a:solidFill>
                  <a:schemeClr val="accent5">
                    <a:lumMod val="75000"/>
                  </a:schemeClr>
                </a:solidFill>
                <a:latin typeface="DV-TTSurekhEN" panose="04000000000000000000" pitchFamily="82" charset="0"/>
              </a:rPr>
              <a:t> ½þèþ-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p://www.netaddress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98472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5249" y="0"/>
            <a:ext cx="11085342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6. </a:t>
            </a:r>
            <a:r>
              <a:rPr lang="en-US" sz="40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nùÉäºiÉ</a:t>
            </a:r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&lt;Ç-¨</a:t>
            </a:r>
            <a:r>
              <a:rPr lang="en-US" sz="40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Éä±É</a:t>
            </a:r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- </a:t>
            </a:r>
            <a:endParaRPr lang="en-US" sz="4000" b="1" dirty="0">
              <a:solidFill>
                <a:srgbClr val="C00000"/>
              </a:solidFill>
            </a:endParaRPr>
          </a:p>
          <a:p>
            <a:pPr algn="just"/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	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ªÉ½þ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BEò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SUôÒ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+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Éè®ú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&lt;Ç ¨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Éä±É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Éä´ÉÉ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 &lt;ºÉ ´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Éä¤É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Ê`öEòÉhÉä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¤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Éb÷Ò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Ê´É¶Éä¹ÉiÉÉ ªÉ½þ ½þèþ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ÊEò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&lt;º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É¨Éäå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&lt;Ç |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ÉEòÉ®ú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®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úÉäSÉEò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IÉäjÉ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xÉÉ¨É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Domain Name)</a:t>
            </a:r>
            <a:r>
              <a:rPr lang="en-US" sz="3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|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ÉÉ{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ÊEòªÉÉ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VÉÉ º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ÉEòiÉÉ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 &lt;ºÉ ´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Éä¤É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Ê`öEòÉhÉä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|ÉÉ{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ÊEòªÉä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MÉB &lt;Ç-¨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Éä±É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ÉiÉä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º´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Éú¯û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{É &lt;ºÉ |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ÉEòÉ®ú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½þÉäMÉÉ –</a:t>
            </a:r>
          </a:p>
          <a:p>
            <a:pPr algn="just"/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-name@myoffice.com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ªÉÉ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name@usaping.com</a:t>
            </a:r>
            <a:endParaRPr lang="en-US" sz="2800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algn="just"/>
            <a:r>
              <a:rPr lang="en-US" sz="3600" dirty="0">
                <a:solidFill>
                  <a:srgbClr val="002060"/>
                </a:solidFill>
                <a:latin typeface="DV-TTSurekhEN" panose="04000000000000000000" pitchFamily="82" charset="0"/>
              </a:rPr>
              <a:t>	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&lt;ºÉ ´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Éä¤É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Ê`öEòÉhÉä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¦ÉÊ´É¹ªÉ ¨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Éäå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ÊxÉ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:¶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ÉÖ±Eò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´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Éä¤É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{ÉÞ¹`ö ¦ÉÒ ¤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ÉxÉÉªÉÉ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VÉÉ º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ÉEòiÉÉ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 &lt;ºÉ ´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Éä¤É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Ê`öEòÉhÉä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ÉiÉÉ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½þèþ-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httP://www.mypad.com</a:t>
            </a:r>
            <a:endParaRPr lang="en-US" sz="2400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algn="just"/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7. +É&lt;Ç </a:t>
            </a:r>
            <a:r>
              <a:rPr lang="en-US" sz="40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xÉä¨É</a:t>
            </a:r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– (</a:t>
            </a:r>
            <a:r>
              <a:rPr lang="en-US" sz="3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mail)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algn="just"/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	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ªÉ½þ ¦ÉÒ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BEò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BäºÉÉ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´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Éä¤É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Ê`öEòÉhÉÉ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 VÉ½þÉìÄ {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+{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ÉºÉÆnù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IÉäjÉ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xÉÉ¨É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DV-TTSurekhEN" panose="04000000000000000000" pitchFamily="82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Domain Name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|ÉÉ{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ÊEòªÉÉ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VÉÉ º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ÉEòiÉÉ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 &lt;ºÉ |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ÉEòÉ®ú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Éä´ÉÉ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Éäå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&lt;ºÉ |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ÉEòÉ®ú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ËSÉiÉÉ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xÉ½þÒ ®ú½þiÉÒ ½þèþ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ÊEò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+É{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ÉEòäò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´ª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ÉÎCiÉMÉiÉ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&lt;Ç-¨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Éä±É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JÉÉiÉä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Éäå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EòÉèxÉ-EòÉèxÉ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Éä±É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+É ®ú½þÉ ½þèþ, =º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nùÚùºÉ®úäú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VÉÉxÉ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ÉEòiÉä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 &lt;ºÉ ´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Éä¤É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Ê`öEòÉhÉä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36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ÉiÉÉ</a:t>
            </a:r>
            <a:r>
              <a:rPr lang="en-US" sz="36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½þèþ-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www.iname.com</a:t>
            </a:r>
            <a:endParaRPr lang="en-US" sz="3600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algn="just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82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151" y="379829"/>
            <a:ext cx="9397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8. 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xÉä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] ¡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òÉ®ú´Éb÷Ç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÷ 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- </a:t>
            </a:r>
            <a:r>
              <a:rPr lang="en-US" sz="44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(</a:t>
            </a:r>
            <a:r>
              <a:rPr lang="en-US" sz="3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 Forward)</a:t>
            </a:r>
            <a:endParaRPr lang="en-US" sz="3600" b="1" dirty="0" smtClean="0">
              <a:solidFill>
                <a:srgbClr val="C00000"/>
              </a:solidFill>
              <a:latin typeface="DV-TTSurekhEN" panose="04000000000000000000" pitchFamily="82" charset="0"/>
            </a:endParaRP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39151" y="1153550"/>
            <a:ext cx="1176059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	ªÉ½þ ¡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òÉ®ú´É÷Íb÷MÉ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¨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Éä±É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º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Éä´ÉÉ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½þèþ* &lt;ºÉ {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É®ú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¨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Éä±É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+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ÉMÉä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¦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ÉäVÉ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nùÒ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VÉÉiÉÒ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½þèþ* ´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ÉèºÉä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±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ÉÉäMÉ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VÉÉä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+{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ÉxÉÉ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&lt;Ç-¨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Éä±É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ÉiÉÉ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¤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Énù±ÉiÉä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®ú½þiÉä ½þèþ +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Éè®ú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ªÉ½þ ¨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ÉÉxÉiÉä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½þèþ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ÊEò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=º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ÉEòäò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ÉÚ®úÉxÉä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ÉiäÉ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É®ú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¦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ÉäVÉä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MÉB &lt;Ç-¨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Éä±É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¦ÉÒ &lt;ºÉÒ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xÉªÉä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ÉiÉä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É®ú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|ÉÉ{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iÉ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½þäþÉ VÉÉB,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iÉÉä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=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xÉEòäò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Ê±ÉB ªÉ½þ º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Éä´ÉÉ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={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ÉªÉÉäMÉÒ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½þèþ* ªÉ½þ ´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Éä¤É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{ÉÞ¹`ö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¦ÉÒ +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ÉMÉä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¦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ÉäVÉxÉä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EòÉ¨É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Eò®úiÉÒ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½þèþ* &lt;º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ÉEòÉ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´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Éä¤É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200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Ê`öEòÉhÉÉ</a:t>
            </a:r>
            <a:r>
              <a:rPr lang="en-US" sz="4200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½þèþ -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www.netforward.com</a:t>
            </a:r>
            <a:endParaRPr lang="en-US" sz="4200" dirty="0" smtClean="0">
              <a:solidFill>
                <a:srgbClr val="7030A0"/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2012" y="1631852"/>
            <a:ext cx="714638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DV-TTSurekhEN" panose="04000000000000000000" pitchFamily="82" charset="0"/>
              </a:rPr>
              <a:t>vÉxªÉ´ÉÉnù</a:t>
            </a:r>
            <a:endParaRPr lang="en-US" sz="19900" dirty="0" smtClean="0">
              <a:solidFill>
                <a:srgbClr val="FF0000"/>
              </a:solidFill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7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305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DV-TTSurekhEN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384</cp:revision>
  <dcterms:created xsi:type="dcterms:W3CDTF">2018-01-02T04:39:09Z</dcterms:created>
  <dcterms:modified xsi:type="dcterms:W3CDTF">2018-01-29T07:03:37Z</dcterms:modified>
</cp:coreProperties>
</file>