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979" y="0"/>
            <a:ext cx="6752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4. ¶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ÉÖC±ÉÉäikÉ®ú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ªÉÖMÉ – (1940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={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É®úÉxiÉ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914400"/>
            <a:ext cx="11760591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9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&lt;ºÉ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Eòäò´É±É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É¨ÉÒIÉÉi¨ÉEò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Ê´ÉSÉÉ®úÉi¨ÉEò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½þÒ ®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úSÉxÉÉ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½þÖþ&lt;Ç +Ê{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ÉiÉÖ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‘±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ÉÊ±ÉiÉ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{ÉªÉÉÇ{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úSÉxÉÉ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½þÖþ&lt;Ç*</a:t>
            </a:r>
          </a:p>
          <a:p>
            <a:pPr algn="just"/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¶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ÉÖC±ÉÉäikÉ®ú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ÊxÉ¤ÉÆvÉEòÉ®úÉäå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+ÉSÉÉªÉÇ ½þVÉÉ®úÒ|ÉºÉÉnù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+ÉSÉÉªÉÇ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xÉÆnù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nùÖù±ÉÉ®úäú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¤ÉÉVÉ{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ÉäªÉÒ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xÉMÉäåùpù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®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úÉ¨ÉvÉÉ®úÒ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ËºÉ½þ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ÊnùxÉEò®ú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VÉªÉ¶ÉÆEò®ú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ÉºÉÉnù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&lt;±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ÉÉSÉÆpù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VÉÉä¶ÉÒ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VÉèxÉäÆùpù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É¦ÉÉEò®ú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ÉÉSÉ´Éä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 ¦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ÉMÉÒ®úlÉ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Ê¨É¸É,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 ®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úÉ¨ÉÊ´É±ÉÉºÉ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¶É¨ÉÉÇ,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b÷Éì.Ê´ÉùtÉÊxÉ´ÉÉºÉ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Ê¨É¸É,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EòÖ¤Éä®úxÉÉlÉ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®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úÉªÉ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nùäù´Éäåùpùú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ÉiªÉÉlÉÔ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, Eòx½þèþªÉÉ±ÉÉ±É Ê¨É¸É |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É¦ÉÉEò®ú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=±±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ÉäJÉxÉÒªÉ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endParaRPr lang="en-US" sz="39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¨É½þÉi¨ÉÉ ¡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òÖ±Éä</a:t>
            </a:r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¨É½þÉÊ´ÉùtÉ±ÉªÉ, 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ÊEòxÉMÉÉ´É</a:t>
            </a:r>
            <a:endParaRPr lang="en-US" sz="5400" b="1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iÉÉ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. +½þ¨Énù{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ÉÚ®ú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ÊVÉ. ±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ÉÉiÉÚ®ú</a:t>
            </a:r>
            <a:endParaRPr lang="en-US" sz="4000" b="1" dirty="0">
              <a:solidFill>
                <a:srgbClr val="FF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730" y="279595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049" y="4529797"/>
            <a:ext cx="752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½þÖþ¨ÉxÉÉ¤ÉÉnùäù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Ê´É®úxÉÉlÉ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ÉÉÆb÷Ö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÷®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úÆúMÉ</a:t>
            </a:r>
            <a:endParaRPr lang="en-US" sz="36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791" y="633046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{ÉÊ®ú¦ÉÉ¹ÉÉ,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iÉi´É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B´ÉÆ =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nÂù¦É´É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Éè®ú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Ê´ÉEòÉºÉ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2010" y="1327777"/>
            <a:ext cx="102492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Ê½þxnùÒ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xªÉ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MÉùt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Ê´ÉvÉÉ+Éäå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É¨ÉÉxÉ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þË½þnùÒ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¦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ªÉÖMÉ º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ÉÉ®úÆú¦É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½þÖþ+É* Ë½þnùÒ ºÉÉÊ½þiªÉ ¨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ÉÉäEòÊ|ÉªÉÉ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Ê´ÉvÉÉ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MÉt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ºÉÉÊ½þiªÉ ¨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ÉÖCiÉ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føÆøMÉ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]õ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ÉÉvÉxÉ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ÆOÉäVÉÒ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‘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Essay’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Eò½þÉ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742950" indent="-742950" algn="just">
              <a:buAutoNum type="arabicPeriod"/>
            </a:pPr>
            <a:endParaRPr lang="en-US" sz="3600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466" y="456247"/>
            <a:ext cx="1109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{ÉÊ®ú¦ÉÉ¹ÉÉ –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1686" y="1437634"/>
            <a:ext cx="106914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ÉÉäx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õäõxÉ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- +{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ÉÉ´ÉxÉÉ+Éäå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nùÉ®úÉ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ÊEòºÉÒ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ÉiªÉ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+x´Éä¹ÉhÉ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+{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ÉÎCiÉi´É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Énù¶ÉÇxÉ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ZÉ±ÉEòiÉÉ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</a:p>
          <a:p>
            <a:pPr marL="514350" indent="-514350" algn="just">
              <a:buAutoNum type="arabicPeriod"/>
            </a:pP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b÷Éì.VÉÉxÉºÉxÉ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¨ÉÎºiÉ¹Eò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Ê¶ÉlÉÒ±É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Ê´ÉSÉÉ®úiÉ®úÆúMÉ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ªÉ½þ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ÊxÉªÉ¨É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iÉlÉÉ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Gò¨É¤Évnù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xÉ½þÒ ½þèþ*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VÉÒ.¤ÉÒ.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õ±Éä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UôÉä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úSÉxÉÉ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ÊVÉºÉä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É¨ÉºÉÉ¨ÉÉÊªÉEò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ÊEòºÉÒ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Ê´É¹ÉªÉ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ÉäJÉEò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ùoù¹]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õÒEòÉäxÉ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ÉºiÉÖiÉ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marL="514350" indent="-514350" algn="just">
              <a:buAutoNum type="arabicPeriod"/>
            </a:pP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b÷Éì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.¶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ÉÉ¨ÉºÉÖxnù®únùÉºÉ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–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ÊEòºÉÒ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Ê´É¹ÉªÉ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MÉ½þxÉ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Ê´ÉºiÉÞiÉ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B´ÉÆ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ÉÆÉÊb÷iªÉ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ÉÚhÉÇ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ºÉÆOÉÊ½þiÉ ½þÉäiÉä ½þèþ*</a:t>
            </a:r>
          </a:p>
          <a:p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182" y="0"/>
            <a:ext cx="68228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iÉik´É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127" y="523220"/>
            <a:ext cx="11113477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úSÉxÉÉ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Eò®úiÉä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ºÉ¨ÉªÉ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EòÖUô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iÉi´ÉÉäå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vªÉÉxÉ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úJÉÉ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ÉäJÉxÉ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iÉi´ÉÉäå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xÉÖ¯û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½þÒ ½þÉäxÉÉ SÉÉÊ½þB*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iÉi´ÉÉäå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ÉvÉÉxÉiÉÉ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EòÉ®úhÉ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ÉÖjÉ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Évnù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Ê±ÉJÉÉ VÉÉ º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iÉi´É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ÊxÉ¨xÉÊ±ÉÊJÉiÉ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½þèþ-</a:t>
            </a:r>
          </a:p>
          <a:p>
            <a:pPr marL="914400" indent="-914400" algn="just">
              <a:buAutoNum type="arabicPeriod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ºÉÆPÉÎ]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õiÉ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ÊxÉ´ÉÉÇ½þ </a:t>
            </a:r>
          </a:p>
          <a:p>
            <a:pPr marL="914400" indent="-914400" algn="just">
              <a:buAutoNum type="arabicPeriod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´ª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ÉÎCiÉi´É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{É½þSÉÉxÉ</a:t>
            </a:r>
          </a:p>
          <a:p>
            <a:pPr marL="914400" indent="-914400" algn="just">
              <a:buAutoNum type="arabicPeriod"/>
            </a:pP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xÉB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Ê´ÉSÉÉ®úÉäå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É¨Éx´ÉªÉ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914400" indent="-914400" algn="just">
              <a:buAutoNum type="arabicPeriod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ºÉÉÊ½þÎiªÉEòiÉÉ</a:t>
            </a:r>
          </a:p>
          <a:p>
            <a:pPr marL="914400" indent="-914400" algn="just">
              <a:buAutoNum type="arabicPeriod"/>
            </a:pP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MÉÆ¦ÉÒ®úiÉÉ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914400" indent="-914400" algn="just">
              <a:buAutoNum type="arabicPeriod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¦ÉÉ¹ÉÉ ´ÉèÊ¶É¹]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õªÉ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914400" indent="-914400" algn="just">
              <a:buAutoNum type="arabicPeriod"/>
            </a:pP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algn="just"/>
            <a:endParaRPr lang="en-US" sz="48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4"/>
            <a:ext cx="6822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=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nÂù¦É´É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Éè®ú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204684"/>
            <a:ext cx="9622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þË½þnùÒ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SÉÉ®ú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Ê´É¦ÉCiÉ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VÉÉ º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¦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ªÉÖMÉ – (1873 &lt;Ç. 1900 &lt;Ç.)</a:t>
            </a:r>
          </a:p>
          <a:p>
            <a:pPr marL="742950" indent="-742950" algn="just">
              <a:buAutoNum type="arabicPeriod"/>
            </a:pP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ªÉÖMÉ – (1900 &lt;Ç. 1920 &lt;Ç.)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¶ÉÖC±É ªÉÖMÉ –  (1920 &lt;Ç. 1940 &lt;Ç.)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¶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ÉÖC±ÉÉäikÉ®ú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ªÉÖMÉ – (1940 &lt;Ç.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={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É®úÉxiÉ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)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47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7452" y="290284"/>
            <a:ext cx="1108534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1.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¦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ªÉÖMÉ ­- (1873 &lt;Ç. – 1900 &lt;Ç.)</a:t>
            </a:r>
            <a:endParaRPr lang="en-US" sz="4000" b="1" dirty="0">
              <a:solidFill>
                <a:srgbClr val="C0000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ªÉÖMÉ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Ë½þnùÒ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ÉÉjÉÉ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ÉÉ®úÎ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¨¦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SÉ®úhÉ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 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ÉÉ®úiÉäxnùÖùVÉÒ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Ê´É¹ÉªÉ B´ÉÆ ¶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Éè±ÉÒ</a:t>
            </a:r>
            <a:r>
              <a:rPr lang="en-US" sz="4000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oùÎ¹]õ 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Ê´ÉÊ´ÉvÉiÉÉ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ÉÚhÉÇ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=x½þÉäxÉä &lt;ÊiÉ½þÉºÉ, ºÉ¨ÉÉVÉ,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vÉ¨ÉÇ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®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úÉVÉxÉÒÊiÉ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ª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ÉÉjÉÉ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ÉEòÞÊiÉ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ÉhÉÇxÉ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B´ÉÆ ´ªÉÆMªÉ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Ê´ÉxÉÉänù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VÉèºÉä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Ê´É¹ÉªÉÉäå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®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úSÉxÉÉ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ÉÉ®úiÉäxnùÖùVÉÒ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EòÖUô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ªÉ½þÉìÄ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nùäùxÉÉ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ÉÉºÉÆÊMÉEò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½þÉäMÉÉ - 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ÆOÉäVÉ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jÉÉäiÉ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ÉÉÆSÉ´Éä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ÉèMÉÆ¤É®ú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º´ÉMÉÇ ¨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Ê´ÉSÉÉ®ú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ºÉ¦ÉÉ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ÊvÉ´Éä¶ÉxÉ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±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Éä´ÉÒ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ÉÉhÉ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±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Éä´ÉÒ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</a:t>
            </a:r>
          </a:p>
          <a:p>
            <a:pPr algn="just"/>
            <a:r>
              <a:rPr lang="en-US" sz="40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ªÉÖMÉ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ÊxÉ¤ÉÆvÉEòÉ®úÉäå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¤ÉÉ±ÉEòÞ¹hÉ ¦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Éõ^õ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¤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Énù®úÒ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xÉÉ®úÉªÉhÉ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SÉÉèvÉ®úÒ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‘|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Éä¨ÉvÉxÉ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’, |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{É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xÉÉ®úÉªÉhÉ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Ê¨É¸É, ¤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ÉÉ±É¨ÉÖEòÖÆnù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MÉÖ{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®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úÉvÉÉSÉ®úhÉ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MÉÉä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º´ÉÉ¨ÉÒ, +Î¨¤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ÉEòÉnùikÉ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´ªÉÉºÉ +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=±±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ÉäJÉxÉÒªÉ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½þèþ*ò</a:t>
            </a:r>
            <a:endParaRPr lang="en-US" sz="44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endParaRPr lang="en-US" sz="44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2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4"/>
            <a:ext cx="68228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2.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MÉÖhÉ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:- (1900 &lt;Ç – 1920 &lt;Ç.)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151" y="1153550"/>
            <a:ext cx="1176059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solidFill>
                  <a:srgbClr val="7030A0"/>
                </a:solidFill>
              </a:rPr>
              <a:t> 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þË½þnùÒ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Î´nùiÉÒªÉ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SÉ®úhÉ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+ÉSÉÉªÉÇ ¨É½þÉ´ÉÒ®ú |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ÉºÉÉnù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ªÉÖMÉ Eò½þÉ MÉªÉÉ ½þèþ* </a:t>
            </a:r>
          </a:p>
          <a:p>
            <a:pPr algn="just"/>
            <a:r>
              <a:rPr lang="en-US" sz="42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VÉÒ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EòÖUô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ÉÊºÉvnù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½þèþ-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EòÊ´É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EòÊ´ÉiÉÉ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EòÊ´É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EòiÉÇ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´ªÉ, |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ÉÊiÉ¦ÉÉ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ºÉÉÊ½þiªÉ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¨É½þikÉÉ, ±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ÉÉä¦É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¨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ÉäPÉnùÖùiÉ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</a:t>
            </a:r>
          </a:p>
          <a:p>
            <a:pPr algn="just"/>
            <a:r>
              <a:rPr lang="en-US" sz="42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&lt;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xÉEòäò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ÊiÉÊ®úCiÉ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ÉÉvÉ´É|ÉºÉÉnù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Ê¨É¸É,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MÉÉäË´Énù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xÉÉ®úÉªÉhÉ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Ê¨É¸É, ¤ÉÉ¤ÉÚ ¶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ÉÉ¨ÉºÉÖxnù®únùÉºÉ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+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vªÉÉ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{ÉÚhÉÇËºÉ½þ, {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ÉùnÂù¨ÉËºÉ½þ 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¶É¨ÉÉÇ,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SÉÆùpùvÉ®ú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¶É¨ÉÉÇ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MÉÖ±Éä®úÒ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Ê¨É¸É ¤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ÉxvÉÖ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,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VÉMÉzÉÉlÉ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ÉºÉÉnù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SÉiÉÖ´ÉäænùÒ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2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</a:t>
            </a:r>
            <a:endParaRPr lang="en-US" sz="4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979" y="0"/>
            <a:ext cx="6752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3. ¶ÉÖC±É ªÉÖMÉ :- (1920&lt;Ç. – 1940 &lt;Ç.)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914400"/>
            <a:ext cx="11760591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Ë½þnùÒ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iÉÞiÉÒªÉ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SÉ®úhÉ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¶ÉÖC±É ªÉÖMÉ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ºÉÆYÉÉ |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MÉ&lt;Ç ½þèþ* +ÉSÉÉªÉÇ ®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úÉ¨ÉSÉÆpù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¶ÉÖC±É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IÉäjÉ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ÉÇhÉ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&lt;º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xÉB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+ÉªÉÉ¨É B´ÉÆ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&lt;Ç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Ênù¶ÉÉBÆ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|ÉÉ{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½þÖþ&lt;Ç*</a:t>
            </a:r>
          </a:p>
          <a:p>
            <a:pPr algn="just"/>
            <a:r>
              <a:rPr lang="en-US" sz="39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=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ºÉÉÊ½þÎiªÉEò ºÉ¨ÉÒIÉÉ ºÉ¨¤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iÉlÉÉ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ÉxÉÉäÊ´ÉEòÉ®ú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ºÉ¨¤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*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iÉÖ±ÉºÉÒ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¨ÉÉMÉÇ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EòÊ´ÉiÉÉ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CªÉÉ ½þèþ, º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ÉÉvÉ®úÒEò®úhÉ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ÉèÊSÉjªÉ´ÉÉnù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ÉlÉ¨É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EòÉäÊ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]õ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‘=iºÉÉ½þ’, ‘±ÉVVÉÉ’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‘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M±ÉÉÊxÉ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’, ‘¸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ÉvnùÉ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’, ‘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GòÉävÉ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’,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Î´nùiÉÒªÉ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</a:p>
          <a:p>
            <a:pPr algn="just"/>
            <a:r>
              <a:rPr lang="en-US" sz="39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¦ÉÉ¹ÉÉ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9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oùÎ¹]õ º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=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ÊxÉ¤ÉÆvÉÉäå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Ë½þnùÒ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Énù¶ÉÇ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Eò½þÉ VÉÉ º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½þè*</a:t>
            </a:r>
          </a:p>
          <a:p>
            <a:pPr algn="just"/>
            <a:r>
              <a:rPr lang="en-US" sz="39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+ÉSÉÉªÉÇ ¶ÉÖC±É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ÊiÉÊ®úCiÉ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&lt;ºÉ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EòÉ±É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xªÉ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SÉÌSÉiÉ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ÊxÉ¤ÉÆvÉEòÉ®ú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- ¤ÉÉ¤ÉÖ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MÉÖ±ÉÉ¤É®úÉªÉ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ÉnùÖù¨É±ÉÉ±É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ÉÖzÉÉ±ÉÉ±É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¤ÉJ¶ÉÒ,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Ê´ÉªÉÉäMÉÒ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½þÊ®ú, ®úÉªÉEòÞ¹hÉ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nùÉºÉ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, ´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ÉÉºÉÖnùäù´É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É®úhÉ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+OÉ´ÉÉ±É , ¶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ÉÉÆÊiÉÊ|ÉªÉ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Î´nù´ÉänùÒ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ÉÉ®ú´ÉxÉ±ÉÉ±É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SÉiÉÖ´ÉäænùÒ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9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39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*</a:t>
            </a:r>
          </a:p>
          <a:p>
            <a:pPr algn="just"/>
            <a:endParaRPr lang="en-US" sz="39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2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429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210</cp:revision>
  <dcterms:created xsi:type="dcterms:W3CDTF">2018-01-02T04:39:09Z</dcterms:created>
  <dcterms:modified xsi:type="dcterms:W3CDTF">2018-01-29T06:20:28Z</dcterms:modified>
</cp:coreProperties>
</file>