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2" r:id="rId7"/>
    <p:sldId id="263" r:id="rId8"/>
    <p:sldId id="264" r:id="rId9"/>
    <p:sldId id="265" r:id="rId10"/>
    <p:sldId id="266" r:id="rId11"/>
    <p:sldId id="26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3" autoAdjust="0"/>
    <p:restoredTop sz="94660"/>
  </p:normalViewPr>
  <p:slideViewPr>
    <p:cSldViewPr snapToGrid="0">
      <p:cViewPr varScale="1">
        <p:scale>
          <a:sx n="68" d="100"/>
          <a:sy n="68" d="100"/>
        </p:scale>
        <p:origin x="5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73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66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24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70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767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31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7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1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9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9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12793-79AD-4E1F-9052-1D30E0DE0EDA}" type="datetimeFigureOut">
              <a:rPr lang="en-US" smtClean="0"/>
              <a:t>28/Jan/2018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EA3C8-AF75-4DBB-B310-979CE1090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229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Tm="0">
        <p14:window dir="vert"/>
      </p:transition>
    </mc:Choice>
    <mc:Fallback xmlns="">
      <p:transition spd="slow" advTm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44394" y="1223889"/>
            <a:ext cx="8637563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ºÉÖº´</a:t>
            </a:r>
            <a:r>
              <a:rPr lang="en-US" sz="239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ÉÉMÉiÉ¨ÉÂ</a:t>
            </a:r>
            <a:endParaRPr lang="en-US" sz="23900" b="1" dirty="0" smtClean="0">
              <a:solidFill>
                <a:srgbClr val="C00000"/>
              </a:solidFill>
              <a:latin typeface="DV-TTSurekhEN" panose="04000000000000000000" pitchFamily="8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2391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Tm="0">
        <p15:prstTrans prst="curtains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8979" y="0"/>
            <a:ext cx="67524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4. ¶</a:t>
            </a:r>
            <a:r>
              <a:rPr lang="en-US" sz="4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ÉÖC±ÉÉäikÉ®ú</a:t>
            </a:r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ªÉÖMÉ – (1940 </a:t>
            </a:r>
            <a:r>
              <a:rPr lang="en-US" sz="4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Eòäò</a:t>
            </a:r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={</a:t>
            </a:r>
            <a:r>
              <a:rPr lang="en-US" sz="4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É®úÉxiÉ</a:t>
            </a:r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" y="914400"/>
            <a:ext cx="11760591" cy="543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900" dirty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	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&lt;ºÉ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EòÉ±É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¨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Éäå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xÉ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Eòäò´É±É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É¨ÉÒIÉÉi¨ÉEò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Éè®ú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Ê´ÉSÉÉ®úÉi¨ÉEò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ÊxÉ¤ÉÆvÉÉäå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EòÒ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½þÒ ®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úSÉxÉÉ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½þÖþ&lt;Ç +Ê{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ÉiÉÖ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‘±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ÉÊ±ÉiÉ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ÊxÉ¤ÉÆvÉÉäå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EòÒ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¦ÉÒ {ÉªÉÉÇ{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®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úSÉxÉÉ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½þÖþ&lt;Ç*</a:t>
            </a:r>
          </a:p>
          <a:p>
            <a:pPr algn="just"/>
            <a:r>
              <a:rPr lang="en-US" sz="4400" dirty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	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¶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ÉÖC±ÉÉäikÉ®ú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ÊxÉ¤ÉÆvÉEòÉ®úÉäå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¨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Éäå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+ÉSÉÉªÉÇ ½þVÉÉ®úÒ|ÉºÉÉnù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Î´nù´ÉänùÒ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, +ÉSÉÉªÉÇ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xÉÆnù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nùÖù±ÉÉ®úäú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¤ÉÉVÉ{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ÉäªÉÒ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,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b÷Éì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.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xÉMÉäåùpù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, ®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úÉ¨ÉvÉÉ®úÒ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ËºÉ½þ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ÊnùxÉEò®ú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,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VÉªÉ¶ÉÆEò®ú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ÉºÉÉnù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, &lt;±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ÉÉSÉÆpù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VÉÉä¶ÉÒ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,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VÉèxÉäÆùpù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, |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É¦ÉÉEò®ú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¨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ÉÉSÉ´Éä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,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b÷Éì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. ¦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ÉMÉÒ®úlÉ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Ê¨É¸É,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b÷Éì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. ®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úÉ¨ÉÊ´É±ÉÉºÉ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¶É¨ÉÉÇ,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b÷Éì.Ê´ÉùtÉÊxÉ´ÉÉºÉ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Ê¨É¸É,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EòÖ¤Éä®úxÉÉlÉ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®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úÉªÉ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,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nùäù´Éäåùpùú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º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ÉiªÉÉlÉÔ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, Eòx½þèþªÉÉ±ÉÉ±É Ê¨É¸É |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É¦ÉÉEò®ú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ÉÊnù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=±±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ÉäJÉxÉÒªÉ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</a:t>
            </a:r>
          </a:p>
          <a:p>
            <a:pPr algn="just"/>
            <a:endParaRPr lang="en-US" sz="39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39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2012" y="1631852"/>
            <a:ext cx="7146388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900" dirty="0" err="1" smtClean="0">
                <a:solidFill>
                  <a:srgbClr val="FF0000"/>
                </a:solidFill>
                <a:latin typeface="DV-TTSurekhEN" panose="04000000000000000000" pitchFamily="82" charset="0"/>
              </a:rPr>
              <a:t>vÉxªÉ´ÉÉnù</a:t>
            </a:r>
            <a:endParaRPr lang="en-US" sz="19900" dirty="0" smtClean="0">
              <a:solidFill>
                <a:srgbClr val="FF0000"/>
              </a:solidFill>
              <a:latin typeface="DV-TTSurekhEN" panose="04000000000000000000" pitchFamily="8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97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1519" y="858129"/>
            <a:ext cx="10213145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DV-TTSurekhEN" panose="04000000000000000000" pitchFamily="82" charset="0"/>
              </a:rPr>
              <a:t>¨É½þÉi¨ÉÉ ¡</a:t>
            </a:r>
            <a:r>
              <a:rPr lang="en-US" sz="5400" b="1" dirty="0" err="1" smtClean="0">
                <a:solidFill>
                  <a:srgbClr val="FF0000"/>
                </a:solidFill>
                <a:latin typeface="DV-TTSurekhEN" panose="04000000000000000000" pitchFamily="82" charset="0"/>
              </a:rPr>
              <a:t>òÖ±Éä</a:t>
            </a:r>
            <a:r>
              <a:rPr lang="en-US" sz="5400" b="1" dirty="0" smtClean="0">
                <a:solidFill>
                  <a:srgbClr val="FF0000"/>
                </a:solidFill>
                <a:latin typeface="DV-TTSurekhEN" panose="04000000000000000000" pitchFamily="82" charset="0"/>
              </a:rPr>
              <a:t> ¨É½þÉÊ´ÉùtÉ±ÉªÉ, </a:t>
            </a:r>
            <a:r>
              <a:rPr lang="en-US" sz="5400" b="1" dirty="0" err="1" smtClean="0">
                <a:solidFill>
                  <a:srgbClr val="FF0000"/>
                </a:solidFill>
                <a:latin typeface="DV-TTSurekhEN" panose="04000000000000000000" pitchFamily="82" charset="0"/>
              </a:rPr>
              <a:t>ÊEòxÉMÉÉ´É</a:t>
            </a:r>
            <a:endParaRPr lang="en-US" sz="5400" b="1" dirty="0" smtClean="0">
              <a:solidFill>
                <a:srgbClr val="FF0000"/>
              </a:solidFill>
              <a:latin typeface="DV-TTSurekhEN" panose="04000000000000000000" pitchFamily="82" charset="0"/>
            </a:endParaRPr>
          </a:p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DV-TTSurekhEN" panose="04000000000000000000" pitchFamily="82" charset="0"/>
              </a:rPr>
              <a:t>iÉÉ</a:t>
            </a:r>
            <a:r>
              <a:rPr lang="en-US" sz="4000" b="1" dirty="0" smtClean="0">
                <a:solidFill>
                  <a:srgbClr val="FF0000"/>
                </a:solidFill>
                <a:latin typeface="DV-TTSurekhEN" panose="04000000000000000000" pitchFamily="82" charset="0"/>
              </a:rPr>
              <a:t>. +½þ¨Énù{</a:t>
            </a:r>
            <a:r>
              <a:rPr lang="en-US" sz="4000" b="1" dirty="0" err="1" smtClean="0">
                <a:solidFill>
                  <a:srgbClr val="FF0000"/>
                </a:solidFill>
                <a:latin typeface="DV-TTSurekhEN" panose="04000000000000000000" pitchFamily="82" charset="0"/>
              </a:rPr>
              <a:t>ÉÚ®ú</a:t>
            </a:r>
            <a:r>
              <a:rPr lang="en-US" sz="4000" b="1" dirty="0" smtClean="0">
                <a:solidFill>
                  <a:srgbClr val="FF0000"/>
                </a:solidFill>
                <a:latin typeface="DV-TTSurekhEN" panose="04000000000000000000" pitchFamily="82" charset="0"/>
              </a:rPr>
              <a:t> ÊVÉ. ±</a:t>
            </a:r>
            <a:r>
              <a:rPr lang="en-US" sz="4000" b="1" dirty="0" err="1" smtClean="0">
                <a:solidFill>
                  <a:srgbClr val="FF0000"/>
                </a:solidFill>
                <a:latin typeface="DV-TTSurekhEN" panose="04000000000000000000" pitchFamily="82" charset="0"/>
              </a:rPr>
              <a:t>ÉÉiÉÚ®ú</a:t>
            </a:r>
            <a:endParaRPr lang="en-US" sz="4000" b="1" dirty="0">
              <a:solidFill>
                <a:srgbClr val="FF0000"/>
              </a:solidFill>
              <a:latin typeface="DV-TTSurekhEN" panose="04000000000000000000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72730" y="2795954"/>
            <a:ext cx="55180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atin typeface="DV-TTSurekhEN" panose="04000000000000000000" pitchFamily="82" charset="0"/>
              </a:rPr>
              <a:t>þ</a:t>
            </a:r>
            <a:r>
              <a:rPr lang="en-US" sz="6000" b="1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Ë½þnùÒ Ê´É¦ÉÉMÉ</a:t>
            </a:r>
            <a:endParaRPr lang="en-US" sz="6000" b="1" dirty="0">
              <a:solidFill>
                <a:srgbClr val="002060"/>
              </a:solidFill>
              <a:latin typeface="DV-TTSurekhEN" panose="04000000000000000000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4049" y="4529797"/>
            <a:ext cx="7526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|ÉÉ. </a:t>
            </a:r>
            <a:r>
              <a:rPr lang="en-US" sz="3600" b="1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b÷Éì</a:t>
            </a:r>
            <a:r>
              <a:rPr lang="en-US" sz="3600" b="1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. ½þÖþ¨ÉxÉÉ¤ÉÉnùäù </a:t>
            </a:r>
            <a:r>
              <a:rPr lang="en-US" sz="3600" b="1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Ê´É®úxÉÉlÉ</a:t>
            </a:r>
            <a:r>
              <a:rPr lang="en-US" sz="3600" b="1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 {</a:t>
            </a:r>
            <a:r>
              <a:rPr lang="en-US" sz="3600" b="1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ÉÉÆb÷Ö</a:t>
            </a:r>
            <a:r>
              <a:rPr lang="en-US" sz="3600" b="1" dirty="0" smtClean="0">
                <a:solidFill>
                  <a:srgbClr val="7030A0"/>
                </a:solidFill>
                <a:latin typeface="DV-TTSurekhEN" panose="04000000000000000000" pitchFamily="82" charset="0"/>
              </a:rPr>
              <a:t>÷®</a:t>
            </a:r>
            <a:r>
              <a:rPr lang="en-US" sz="3600" b="1" dirty="0" err="1" smtClean="0">
                <a:solidFill>
                  <a:srgbClr val="7030A0"/>
                </a:solidFill>
                <a:latin typeface="DV-TTSurekhEN" panose="04000000000000000000" pitchFamily="82" charset="0"/>
              </a:rPr>
              <a:t>úÆúMÉ</a:t>
            </a:r>
            <a:endParaRPr lang="en-US" sz="3600" b="1" dirty="0">
              <a:solidFill>
                <a:srgbClr val="7030A0"/>
              </a:solidFill>
              <a:latin typeface="DV-TTSurekhEN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685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0">
        <p14:flip dir="r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7791" y="633046"/>
            <a:ext cx="9791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ÊxÉ¤ÉÆvÉ</a:t>
            </a:r>
            <a:r>
              <a:rPr lang="en-US" sz="5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{ÉÊ®ú¦ÉÉ¹ÉÉ, </a:t>
            </a:r>
            <a:r>
              <a:rPr lang="en-US" sz="5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iÉi´É</a:t>
            </a:r>
            <a:r>
              <a:rPr lang="en-US" sz="5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B´ÉÆ =</a:t>
            </a:r>
            <a:r>
              <a:rPr lang="en-US" sz="5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nÂù¦É´É</a:t>
            </a:r>
            <a:r>
              <a:rPr lang="en-US" sz="5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+</a:t>
            </a:r>
            <a:r>
              <a:rPr lang="en-US" sz="5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Éè®ú</a:t>
            </a:r>
            <a:r>
              <a:rPr lang="en-US" sz="5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</a:t>
            </a:r>
            <a:r>
              <a:rPr lang="en-US" sz="5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Ê´ÉEòÉºÉ</a:t>
            </a:r>
            <a:endParaRPr lang="en-US" sz="5400" b="1" dirty="0">
              <a:solidFill>
                <a:srgbClr val="C00000"/>
              </a:solidFill>
              <a:latin typeface="DV-TTSurekhEN" panose="04000000000000000000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2010" y="1327777"/>
            <a:ext cx="1024929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Ê½þxnùÒ 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EòÒ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+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xªÉ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MÉùt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Ê´ÉvÉÉ+Éäå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É¨ÉÉxÉ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þË½þnùÒ 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ÊxÉ¤ÉÆvÉ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Ê´ÉEòÉºÉ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¦ÉÒ ¦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ÉÉ®úiÉäxnùÖù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ªÉÖMÉ º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ÉÉ®úÆú¦É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½þÖþ+É* Ë½þnùÒ ºÉÉÊ½þiªÉ ¨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Éäå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ÊxÉ¤ÉÆvÉ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±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ÉÉäEòÊ|ÉªÉÉ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Ê´ÉvÉÉ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 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MÉt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ºÉÉÊ½þiªÉ ¨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Éäå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¨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ÉÖCiÉ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føÆøMÉ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Ê´ÉSÉÉ®ú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ÉEò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]õ 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Eò®úxÉä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ÉÉvÉxÉ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ÊxÉ¤ÉÆvÉ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 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ÊxÉ¤ÉÆvÉ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EòÉä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ÆOÉäVÉÒ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¨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Éäå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‘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Essay’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Eò½þÉ </a:t>
            </a:r>
            <a:r>
              <a:rPr lang="en-US" sz="48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VÉÉiÉÉ</a:t>
            </a:r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</a:t>
            </a:r>
            <a:endParaRPr lang="en-US" sz="3600" b="1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pPr marL="742950" indent="-742950" algn="just">
              <a:buAutoNum type="arabicPeriod"/>
            </a:pPr>
            <a:endParaRPr lang="en-US" sz="3600" b="1" dirty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89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466" y="456247"/>
            <a:ext cx="1109941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{ÉÊ®ú¦ÉÉ¹ÉÉ –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81686" y="1437634"/>
            <a:ext cx="10691446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AutoNum type="arabicPeriod"/>
            </a:pP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¨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ÉÉäx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]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õäõxÉ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- +{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ÉxÉÒ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¦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ÉÉ´ÉxÉÉ+Éäå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EòÉä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ÊxÉ¤ÉÆvÉ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´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nùÉ®úÉ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ÊEòºÉÒ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ÉiªÉ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+x´Éä¹ÉhÉ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ÊEòªÉÉ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VÉÉiÉÉ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 +{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ÉxÉä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´ª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ÉÎCiÉi´É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¦ÉÒ |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Énù¶ÉÇxÉ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ZÉ±ÉEòiÉÉ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 </a:t>
            </a:r>
          </a:p>
          <a:p>
            <a:pPr marL="514350" indent="-514350" algn="just">
              <a:buAutoNum type="arabicPeriod"/>
            </a:pP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b÷Éì.VÉÉxÉºÉxÉ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–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ÊxÉ¤ÉÆvÉ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¨ÉÎºiÉ¹Eò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EòÒ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Ê¶ÉlÉÒ±É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Ê´ÉSÉÉ®úiÉ®úÆúMÉ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 ªÉ½þ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BEò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ÊxÉªÉ¨É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iÉlÉÉ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Gò¨É¤Évnù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xÉ½þÒ ½þèþ*</a:t>
            </a:r>
          </a:p>
          <a:p>
            <a:pPr marL="514350" indent="-514350" algn="just">
              <a:buAutoNum type="arabicPeriod"/>
            </a:pP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VÉÒ.¤ÉÒ. |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º]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õ±Éä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–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ÊxÉ¤ÉÆvÉ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BEò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UôÉä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]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õÒ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®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úSÉxÉÉ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ÊVÉºÉä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É¨ÉºÉÉ¨ÉÉÊªÉEò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ÊEòºÉÒ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¦ÉÒ Ê´É¹ÉªÉ {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É®ú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±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ÉäJÉEò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ùoù¹]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õÒEòÉäxÉ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ÉºiÉÖiÉ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ÊEòªÉÉ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VÉÉiÉÉ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</a:t>
            </a:r>
          </a:p>
          <a:p>
            <a:pPr marL="514350" indent="-514350" algn="just">
              <a:buAutoNum type="arabicPeriod"/>
            </a:pP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b÷Éì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.¶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ÉÉ¨ÉºÉÖxnù®únùÉºÉ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–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ÊEòºÉÒ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Ê´É¹ÉªÉ {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É®ú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MÉ½þxÉ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Ê´ÉºiÉÞiÉ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B´ÉÆ {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ÉÆÉÊb÷iªÉ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{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ÉÚhÉÇ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Ê´ÉSÉÉ®ú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ÊxÉ¤ÉÆvÉ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¨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Éäå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ºÉÆOÉÊ½þiÉ ½þÉäiÉä ½þèþ*</a:t>
            </a:r>
          </a:p>
          <a:p>
            <a:endParaRPr lang="en-US" sz="3200" b="1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pPr marL="342900" indent="-342900">
              <a:buAutoNum type="arabicPeriod"/>
            </a:pPr>
            <a:endParaRPr lang="en-US" sz="3200" b="1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pPr marL="342900" indent="-342900">
              <a:buAutoNum type="arabicPeriod"/>
            </a:pPr>
            <a:endParaRPr lang="en-US" b="1" dirty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55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1182" y="0"/>
            <a:ext cx="682283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ÊxÉ¤ÉÆvÉ</a:t>
            </a:r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Eòäò</a:t>
            </a:r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iÉik´É</a:t>
            </a:r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- 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58127" y="523220"/>
            <a:ext cx="11113477" cy="8002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dirty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	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ÊxÉ¤ÉÆvÉ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®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úSÉxÉÉ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Eò®úiÉä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ºÉ¨ÉªÉ 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EòÖUô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iÉi´ÉÉäå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EòÉä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vªÉÉxÉ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¨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Éäå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®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úJÉÉ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VÉÉiÉÉ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 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ÊxÉ¤ÉÆvÉ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±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ÉäJÉxÉ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iÉi´ÉÉäå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xÉÖ¯û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{É ½þÒ ½þÉäxÉÉ SÉÉÊ½þB* 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iÉi´ÉÉäå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EòÒ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ÉvÉÉxÉiÉÉ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EòÉ®úhÉ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ÊxÉ¤ÉÆvÉ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EòÉä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ÉÖjÉ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¤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Évnù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Ê±ÉJÉÉ VÉÉ º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ÉEòiÉÉ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</a:t>
            </a:r>
          </a:p>
          <a:p>
            <a:pPr algn="just"/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ÊxÉ¤ÉÆvÉ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iÉi´É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ÊxÉ¨xÉÊ±ÉÊJÉiÉ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½þèþ-</a:t>
            </a:r>
          </a:p>
          <a:p>
            <a:pPr marL="914400" indent="-914400" algn="just">
              <a:buAutoNum type="arabicPeriod"/>
            </a:pP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ºÉÆPÉÎ]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õiÉ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Ê´ÉSÉÉ®úÉäå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ÊxÉ´ÉÉÇ½þ </a:t>
            </a:r>
          </a:p>
          <a:p>
            <a:pPr marL="914400" indent="-914400" algn="just">
              <a:buAutoNum type="arabicPeriod"/>
            </a:pP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´ª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ÉÎCiÉi´É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EòÒ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{É½þSÉÉxÉ</a:t>
            </a:r>
          </a:p>
          <a:p>
            <a:pPr marL="914400" indent="-914400" algn="just">
              <a:buAutoNum type="arabicPeriod"/>
            </a:pP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xÉB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Ê´ÉSÉÉ®úÉäå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É¨Éx´ÉªÉ</a:t>
            </a:r>
            <a:endParaRPr lang="en-US" sz="4000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pPr marL="914400" indent="-914400" algn="just">
              <a:buAutoNum type="arabicPeriod"/>
            </a:pP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ºÉÉÊ½þÎiªÉEòiÉÉ</a:t>
            </a:r>
          </a:p>
          <a:p>
            <a:pPr marL="914400" indent="-914400" algn="just">
              <a:buAutoNum type="arabicPeriod"/>
            </a:pP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MÉÆ¦ÉÒ®úiÉÉ</a:t>
            </a:r>
            <a:endParaRPr lang="en-US" sz="4000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pPr marL="914400" indent="-914400" algn="just">
              <a:buAutoNum type="arabicPeriod"/>
            </a:pP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¦ÉÉ¹ÉÉ ´ÉèÊ¶É¹]</a:t>
            </a:r>
            <a:r>
              <a:rPr lang="en-US" sz="40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õªÉ</a:t>
            </a:r>
            <a:endParaRPr lang="en-US" sz="4000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pPr marL="914400" indent="-914400" algn="just">
              <a:buAutoNum type="arabicPeriod"/>
            </a:pPr>
            <a:endParaRPr lang="en-US" sz="4000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pPr algn="just"/>
            <a:endParaRPr lang="en-US" sz="4800" dirty="0" smtClean="0">
              <a:solidFill>
                <a:schemeClr val="accent5">
                  <a:lumMod val="75000"/>
                </a:schemeClr>
              </a:solidFill>
              <a:latin typeface="DV-TTSurekhEN" panose="04000000000000000000" pitchFamily="8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92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3046" y="281354"/>
            <a:ext cx="68228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ÊxÉ¤ÉÆvÉ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=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nÂù¦É´É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+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Éè®ú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Ê´ÉEòÉºÉ</a:t>
            </a:r>
            <a:r>
              <a:rPr lang="en-US" sz="32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-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1204684"/>
            <a:ext cx="962230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þË½þnùÒ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ÊxÉ¤ÉÆvÉ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Ê´ÉEòÉºÉ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EòÉä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SÉÉ®ú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EòÉ±ÉÉäå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¨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Éäå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Ê´É¦ÉCiÉ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ÊEòªÉÉ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VÉÉ º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ÉEòiÉÉ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</a:t>
            </a:r>
          </a:p>
          <a:p>
            <a:pPr marL="742950" indent="-742950" algn="just">
              <a:buAutoNum type="arabicPeriod"/>
            </a:pP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¦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ÉÉ®úiÉäxnùÖù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ªÉÖMÉ – (1873 &lt;Ç. 1900 &lt;Ç.)</a:t>
            </a:r>
          </a:p>
          <a:p>
            <a:pPr marL="742950" indent="-742950" algn="just">
              <a:buAutoNum type="arabicPeriod"/>
            </a:pP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Î´nù´ÉänùÒ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ªÉÖMÉ – (1900 &lt;Ç. 1920 &lt;Ç.)</a:t>
            </a:r>
          </a:p>
          <a:p>
            <a:pPr marL="742950" indent="-742950" algn="just">
              <a:buAutoNum type="arabicPeriod"/>
            </a:pP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¶ÉÖC±É ªÉÖMÉ –  (1920 &lt;Ç. 1940 &lt;Ç.)</a:t>
            </a:r>
          </a:p>
          <a:p>
            <a:pPr marL="742950" indent="-742950" algn="just">
              <a:buAutoNum type="arabicPeriod"/>
            </a:pP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¶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ÉÖC±ÉÉäikÉ®ú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ªÉÖMÉ – (1940 &lt;Ç. 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={</a:t>
            </a:r>
            <a:r>
              <a:rPr lang="en-US" sz="44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É®úÉxiÉ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)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84722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17452" y="290284"/>
            <a:ext cx="11085342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1.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¦</a:t>
            </a:r>
            <a:r>
              <a:rPr lang="en-US" sz="40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ÉÉ®úiÉäxnùÖù</a:t>
            </a:r>
            <a:r>
              <a:rPr lang="en-US" sz="40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ªÉÖMÉ ­- (1873 &lt;Ç. – 1900 &lt;Ç.)</a:t>
            </a:r>
            <a:endParaRPr lang="en-US" sz="4000" b="1" dirty="0">
              <a:solidFill>
                <a:srgbClr val="C00000"/>
              </a:solidFill>
            </a:endParaRPr>
          </a:p>
          <a:p>
            <a:pPr algn="just"/>
            <a:r>
              <a:rPr lang="en-US" sz="44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	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¦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ÉÉ®úiÉäxnùÖù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ªÉÖMÉ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EòÉä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Ë½þnùÒ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ÊxÉ¤ÉÆvÉ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EòÒ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Ê´ÉEòÉºÉ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ª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ÉÉjÉÉ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EòÉ</a:t>
            </a:r>
            <a:r>
              <a:rPr lang="en-US" sz="4000" dirty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|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ÉÉ®úÎ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¨¦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ÉEò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SÉ®úhÉ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¨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ÉÉxÉÉ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VÉÉ º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ÉEòiÉÉ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½þèþ* ¦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ÉÉ®úiÉäxnùÖùVÉÒ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Eòäò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ÊxÉ¤ÉÆvÉ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Ê´É¹ÉªÉ B´ÉÆ ¶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Éè±ÉÒ</a:t>
            </a:r>
            <a:r>
              <a:rPr lang="en-US" sz="4000" dirty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EòÒ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oùÎ¹]õ º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Ê´ÉÊ´ÉvÉiÉÉ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{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ÉÚhÉÇ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½þèþ* =x½þÉäxÉä &lt;ÊiÉ½þÉºÉ, ºÉ¨ÉÉVÉ,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vÉ¨ÉÇ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, ®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úÉVÉxÉÒÊiÉ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, ª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ÉÉjÉÉ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, |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ÉEòÞÊiÉ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´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ÉhÉÇxÉ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B´ÉÆ ´ªÉÆMªÉ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Ê´ÉxÉÉänù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VÉèºÉä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Ê´É¹ÉªÉÉäå {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É®ú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ÊxÉ¤ÉÆvÉÉäå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EòÒ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®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úSÉxÉÉ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EòÒ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*</a:t>
            </a:r>
          </a:p>
          <a:p>
            <a:pPr algn="just"/>
            <a:r>
              <a:rPr lang="en-US" sz="4000" dirty="0">
                <a:solidFill>
                  <a:srgbClr val="002060"/>
                </a:solidFill>
                <a:latin typeface="DV-TTSurekhEN" panose="04000000000000000000" pitchFamily="82" charset="0"/>
              </a:rPr>
              <a:t>	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¦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ÉÉ®úiÉäxnùÖùVÉÒ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Eòäò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EòÖUô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ÊxÉ¤ÉÆvÉÉäå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Eòäò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xÉÉ¨É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ªÉ½þÉìÄ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nùäùxÉÉ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+|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ÉÉºÉÆÊMÉEò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xÉ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½þÉäMÉÉ - +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ÆOÉäVÉ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jÉÉäiÉ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, {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ÉÉÆSÉ´Éä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{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ÉèMÉÆ¤É®ú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, º´ÉMÉÇ ¨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Éäå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Ê´ÉSÉÉ®ú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ºÉ¦ÉÉ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ÊvÉ´Éä¶ÉxÉ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, ±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Éä´ÉÒ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|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ÉÉhÉ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±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Éä´ÉÒ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ÉÊnù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*</a:t>
            </a:r>
          </a:p>
          <a:p>
            <a:pPr algn="just"/>
            <a:r>
              <a:rPr lang="en-US" sz="4000" dirty="0">
                <a:solidFill>
                  <a:srgbClr val="002060"/>
                </a:solidFill>
                <a:latin typeface="DV-TTSurekhEN" panose="04000000000000000000" pitchFamily="82" charset="0"/>
              </a:rPr>
              <a:t>	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¦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ÉÉ®úiÉäxnùÖù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ªÉÖMÉ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Eòäò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ÊxÉ¤ÉÆvÉEòÉ®úÉäå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¨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Éäå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¤ÉÉ±ÉEòÞ¹hÉ ¦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Éõ^õ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, ¤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Énù®úÒ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xÉÉ®úÉªÉhÉ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SÉÉèvÉ®úÒ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‘|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Éä¨ÉvÉxÉ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’, |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ÉiÉÉ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{É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xÉÉ®úÉªÉhÉ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Ê¨É¸É, ¤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ÉÉ±É¨ÉÖEòÖÆnù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MÉÖ{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iÉ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, ®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úÉvÉÉSÉ®úhÉ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MÉÉä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º´ÉÉ¨ÉÒ, +Î¨¤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ÉEòÉnùikÉ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´ªÉÉºÉ +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ÉÊnù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=±±</a:t>
            </a:r>
            <a:r>
              <a:rPr lang="en-US" sz="40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ÉäJÉxÉÒªÉ</a:t>
            </a:r>
            <a:r>
              <a:rPr lang="en-US" sz="40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½þèþ*ò</a:t>
            </a:r>
            <a:endParaRPr lang="en-US" sz="4400" dirty="0" smtClean="0">
              <a:solidFill>
                <a:srgbClr val="002060"/>
              </a:solidFill>
              <a:latin typeface="DV-TTSurekhEN" panose="04000000000000000000" pitchFamily="82" charset="0"/>
            </a:endParaRPr>
          </a:p>
          <a:p>
            <a:pPr algn="just"/>
            <a:endParaRPr lang="en-US" sz="4400" dirty="0" smtClean="0">
              <a:solidFill>
                <a:srgbClr val="002060"/>
              </a:solidFill>
              <a:latin typeface="DV-TTSurekhEN" panose="04000000000000000000" pitchFamily="82" charset="0"/>
            </a:endParaRPr>
          </a:p>
          <a:p>
            <a:pPr algn="just"/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82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3046" y="281354"/>
            <a:ext cx="682283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2. </a:t>
            </a:r>
            <a:r>
              <a:rPr lang="en-US" sz="4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Î´nù´ÉänùÒ</a:t>
            </a:r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DV-TTSurekhEN" panose="04000000000000000000" pitchFamily="82" charset="0"/>
              </a:rPr>
              <a:t>MÉÖhÉ</a:t>
            </a:r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 :- (1900 &lt;Ç – 1920 &lt;Ç.)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9151" y="1153550"/>
            <a:ext cx="11760591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00" dirty="0" smtClean="0">
                <a:solidFill>
                  <a:srgbClr val="7030A0"/>
                </a:solidFill>
              </a:rPr>
              <a:t> 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þË½þnùÒ 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ÊxÉ¤ÉÆvÉ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Eòäò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Ê´ÉEòÉºÉ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Eòäò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Î´nùiÉÒªÉ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SÉ®úhÉ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EòÉä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+ÉSÉÉªÉÇ ¨É½þÉ´ÉÒ®ú |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ÉºÉÉnù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Î´nù´ÉänùÒ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Eòäò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xÉÉ¨É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{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É®ú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Î´nù´ÉänùÒ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ªÉÖMÉ Eò½þÉ MÉªÉÉ ½þèþ* </a:t>
            </a:r>
          </a:p>
          <a:p>
            <a:pPr algn="just"/>
            <a:r>
              <a:rPr lang="en-US" sz="4200" dirty="0">
                <a:solidFill>
                  <a:srgbClr val="002060"/>
                </a:solidFill>
                <a:latin typeface="DV-TTSurekhEN" panose="04000000000000000000" pitchFamily="82" charset="0"/>
              </a:rPr>
              <a:t>	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Î´nù´ÉänùÒ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VÉÒ 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Eòäò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EòÖUô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|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ÉÊºÉvnù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ÊxÉ¤ÉÆvÉÉäå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Eòäò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xÉÉ¨É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½þèþ- 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EòÊ´É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Éè®ú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EòÊ´ÉiÉÉ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, 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EòÊ´É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EòiÉÇ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´ªÉ, |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ÉÊiÉ¦ÉÉ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, ºÉÉÊ½þiªÉ 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EòÒ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¨É½þikÉÉ, ±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ÉÉä¦É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, ¨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ÉäPÉnùÖùiÉ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ÉÊnù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*</a:t>
            </a:r>
          </a:p>
          <a:p>
            <a:pPr algn="just"/>
            <a:r>
              <a:rPr lang="en-US" sz="4200" dirty="0">
                <a:solidFill>
                  <a:srgbClr val="002060"/>
                </a:solidFill>
                <a:latin typeface="DV-TTSurekhEN" panose="04000000000000000000" pitchFamily="82" charset="0"/>
              </a:rPr>
              <a:t>	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&lt;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xÉEòäò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ÊiÉÊ®úCiÉ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¨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ÉÉvÉ´É|ÉºÉÉnù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Ê¨É¸É, 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MÉÉäË´Énù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xÉÉ®úÉªÉhÉ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Ê¨É¸É, ¤ÉÉ¤ÉÚ ¶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ÉÉ¨ÉºÉÖxnù®únùÉºÉ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, +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vªÉÉ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{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ÉEò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{ÉÚhÉÇËºÉ½þ, {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ÉùnÂù¨ÉËºÉ½þ 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¶É¨ÉÉÇ, 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SÉÆùpùvÉ®ú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¶É¨ÉÉÇ 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MÉÖ±Éä®úÒ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, Ê¨É¸É ¤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ÉxvÉÖ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, 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VÉMÉzÉÉlÉ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|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ÉºÉÉnù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SÉiÉÖ´ÉäænùÒ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 +</a:t>
            </a:r>
            <a:r>
              <a:rPr lang="en-US" sz="4200" dirty="0" err="1" smtClean="0">
                <a:solidFill>
                  <a:srgbClr val="002060"/>
                </a:solidFill>
                <a:latin typeface="DV-TTSurekhEN" panose="04000000000000000000" pitchFamily="82" charset="0"/>
              </a:rPr>
              <a:t>ÉÊnù</a:t>
            </a:r>
            <a:r>
              <a:rPr lang="en-US" sz="4200" dirty="0" smtClean="0">
                <a:solidFill>
                  <a:srgbClr val="002060"/>
                </a:solidFill>
                <a:latin typeface="DV-TTSurekhEN" panose="04000000000000000000" pitchFamily="82" charset="0"/>
              </a:rPr>
              <a:t>*</a:t>
            </a:r>
            <a:endParaRPr lang="en-US" sz="4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40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8979" y="0"/>
            <a:ext cx="67524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DV-TTSurekhEN" panose="04000000000000000000" pitchFamily="82" charset="0"/>
              </a:rPr>
              <a:t>3. ¶ÉÖC±É ªÉÖMÉ :- (1920&lt;Ç. – 1940 &lt;Ç.)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" y="914400"/>
            <a:ext cx="11760591" cy="669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Ë½þnùÒ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ÊxÉ¤ÉÆvÉ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iÉÞiÉÒªÉ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SÉ®úhÉ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EòÉä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¶ÉÖC±É ªÉÖMÉ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EòÒ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ºÉÆYÉÉ |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ÉnùÉxÉ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EòÒ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MÉ&lt;Ç ½þèþ* +ÉSÉÉªÉÇ ®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úÉ¨ÉSÉÆpù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¶ÉÖC±É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ÊxÉ¤ÉÆvÉ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IÉäjÉ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¨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Éäå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{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ÉnùÉ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{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ÉÇhÉ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Eò®úxÉä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&lt;º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xÉB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+ÉªÉÉ¨É B´ÉÆ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xÉ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&lt;Ç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Ênù¶ÉÉBÆ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|ÉÉ{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½þÖþ&lt;Ç*</a:t>
            </a:r>
          </a:p>
          <a:p>
            <a:pPr algn="just"/>
            <a:r>
              <a:rPr lang="en-US" sz="3900" dirty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	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=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xÉEòäò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ÊxÉ¤ÉÆvÉ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nùÉä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ÉEòÉ®ú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</a:t>
            </a:r>
          </a:p>
          <a:p>
            <a:pPr algn="just"/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ºÉÉÊ½þÎiªÉEò ºÉ¨ÉÒIÉÉ ºÉ¨¤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ÉvÉÒ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ÊxÉ¤ÉÆvÉ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iÉlÉÉ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¨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ÉxÉÉäÊ´ÉEòÉ®ú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ºÉ¨¤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ÉvÉÒ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ÊxÉ¤ÉÆvÉ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*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iÉÖ±ÉºÉÒ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¦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ÉÎCiÉ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¨ÉÉMÉÇ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EòÊ´ÉiÉÉ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CªÉÉ ½þèþ, º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ÉÉvÉ®úÒEò®úhÉ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Éè®ú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´ª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ÉÎCiÉ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´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ÉèÊSÉjªÉ´ÉÉnù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ÉlÉ¨É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EòÉäÊ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]õ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ÊxÉ¤ÉÆvÉ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iÉÉä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‘=iºÉÉ½þ’, ‘±ÉVVÉÉ’ +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Éè®ú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‘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M±ÉÉÊxÉ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’, ‘¸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ÉvnùÉ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¦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ÉÎCiÉ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’, ‘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GòÉävÉ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’,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Î´nùiÉÒªÉ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|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ÉEòÉ®ú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ÊxÉ¤ÉÆvÉ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½þèþ* </a:t>
            </a:r>
          </a:p>
          <a:p>
            <a:pPr algn="just"/>
            <a:r>
              <a:rPr lang="en-US" sz="3900" dirty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	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¦ÉÉ¹ÉÉ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EòÒ</a:t>
            </a:r>
            <a:r>
              <a:rPr lang="en-US" sz="3900" dirty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oùÎ¹]õ º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Éä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=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xÉEòäò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ÊxÉ¤ÉÆvÉÉäå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EòÉä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Ë½þnùÒ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ÊxÉ¤ÉÆvÉ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Énù¶ÉÇ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Eò½þÉ VÉÉ º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ÉEòiÉÉ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 ½þè*</a:t>
            </a:r>
          </a:p>
          <a:p>
            <a:pPr algn="just"/>
            <a:r>
              <a:rPr lang="en-US" sz="3900" dirty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	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+ÉSÉÉªÉÇ ¶ÉÖC±É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ÊiÉÊ®úCiÉ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&lt;ºÉ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EòÉ±É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Eòäò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xªÉ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SÉÌSÉiÉ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ÊxÉ¤ÉÆvÉEòÉ®ú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½þèþ - ¤ÉÉ¤ÉÖ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MÉÖ±ÉÉ¤É®úÉªÉ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, 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{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ÉnùÖù¨É±ÉÉ±É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{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ÉÖzÉÉ±ÉÉ±É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¤ÉJ¶ÉÒ,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Ê´ÉªÉÉäMÉÒ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½þÊ®ú, ®úÉªÉEòÞ¹hÉ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nùÉºÉ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, ´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ÉÉºÉÖnùäù´É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¶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É®úhÉ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+OÉ´ÉÉ±É , ¶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ÉÉÆÊiÉÊ|ÉªÉ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Î´nù´ÉänùÒ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Éè®ú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¨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ÉÉ®ú´ÉxÉ±ÉÉ±É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SÉiÉÖ´ÉäænùÒ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 +</a:t>
            </a:r>
            <a:r>
              <a:rPr lang="en-US" sz="3900" dirty="0" err="1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ÉÊnù</a:t>
            </a:r>
            <a:r>
              <a:rPr lang="en-US" sz="3900" dirty="0" smtClean="0">
                <a:solidFill>
                  <a:schemeClr val="accent5">
                    <a:lumMod val="75000"/>
                  </a:schemeClr>
                </a:solidFill>
                <a:latin typeface="DV-TTSurekhEN" panose="04000000000000000000" pitchFamily="82" charset="0"/>
              </a:rPr>
              <a:t>*</a:t>
            </a:r>
          </a:p>
          <a:p>
            <a:pPr algn="just"/>
            <a:endParaRPr lang="en-US" sz="39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92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0">
        <p14:gallery dir="l"/>
      </p:transition>
    </mc:Choice>
    <mc:Fallback xmlns=""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429</Words>
  <Application>Microsoft Office PowerPoint</Application>
  <PresentationFormat>Widescreen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DV-TTSurekhEN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210</cp:revision>
  <dcterms:created xsi:type="dcterms:W3CDTF">2018-01-02T04:39:09Z</dcterms:created>
  <dcterms:modified xsi:type="dcterms:W3CDTF">2018-01-29T06:20:28Z</dcterms:modified>
</cp:coreProperties>
</file>