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56" r:id="rId3"/>
    <p:sldId id="257" r:id="rId4"/>
    <p:sldId id="258" r:id="rId5"/>
    <p:sldId id="259" r:id="rId6"/>
    <p:sldId id="262" r:id="rId7"/>
    <p:sldId id="263" r:id="rId8"/>
    <p:sldId id="260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53" autoAdjust="0"/>
    <p:restoredTop sz="94660"/>
  </p:normalViewPr>
  <p:slideViewPr>
    <p:cSldViewPr snapToGrid="0">
      <p:cViewPr varScale="1">
        <p:scale>
          <a:sx n="68" d="100"/>
          <a:sy n="68" d="100"/>
        </p:scale>
        <p:origin x="55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C12793-79AD-4E1F-9052-1D30E0DE0EDA}" type="datetimeFigureOut">
              <a:rPr lang="en-US" smtClean="0"/>
              <a:t>28/Jan/2018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6EA3C8-AF75-4DBB-B310-979CE10900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897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0">
        <p14:window dir="vert"/>
      </p:transition>
    </mc:Choice>
    <mc:Fallback xmlns="">
      <p:transition spd="slow" advTm="0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C12793-79AD-4E1F-9052-1D30E0DE0EDA}" type="datetimeFigureOut">
              <a:rPr lang="en-US" smtClean="0"/>
              <a:t>28/Jan/2018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6EA3C8-AF75-4DBB-B310-979CE10900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69732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0">
        <p14:window dir="vert"/>
      </p:transition>
    </mc:Choice>
    <mc:Fallback xmlns="">
      <p:transition spd="slow" advTm="0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C12793-79AD-4E1F-9052-1D30E0DE0EDA}" type="datetimeFigureOut">
              <a:rPr lang="en-US" smtClean="0"/>
              <a:t>28/Jan/2018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6EA3C8-AF75-4DBB-B310-979CE10900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0668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0">
        <p14:window dir="vert"/>
      </p:transition>
    </mc:Choice>
    <mc:Fallback xmlns="">
      <p:transition spd="slow" advTm="0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C12793-79AD-4E1F-9052-1D30E0DE0EDA}" type="datetimeFigureOut">
              <a:rPr lang="en-US" smtClean="0"/>
              <a:t>28/Jan/2018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6EA3C8-AF75-4DBB-B310-979CE10900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02492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0">
        <p14:window dir="vert"/>
      </p:transition>
    </mc:Choice>
    <mc:Fallback xmlns="">
      <p:transition spd="slow" advTm="0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C12793-79AD-4E1F-9052-1D30E0DE0EDA}" type="datetimeFigureOut">
              <a:rPr lang="en-US" smtClean="0"/>
              <a:t>28/Jan/2018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6EA3C8-AF75-4DBB-B310-979CE10900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17013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0">
        <p14:window dir="vert"/>
      </p:transition>
    </mc:Choice>
    <mc:Fallback xmlns="">
      <p:transition spd="slow" advTm="0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C12793-79AD-4E1F-9052-1D30E0DE0EDA}" type="datetimeFigureOut">
              <a:rPr lang="en-US" smtClean="0"/>
              <a:t>28/Jan/2018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6EA3C8-AF75-4DBB-B310-979CE10900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87674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0">
        <p14:window dir="vert"/>
      </p:transition>
    </mc:Choice>
    <mc:Fallback xmlns="">
      <p:transition spd="slow" advTm="0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C12793-79AD-4E1F-9052-1D30E0DE0EDA}" type="datetimeFigureOut">
              <a:rPr lang="en-US" smtClean="0"/>
              <a:t>28/Jan/2018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6EA3C8-AF75-4DBB-B310-979CE10900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31317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0">
        <p14:window dir="vert"/>
      </p:transition>
    </mc:Choice>
    <mc:Fallback xmlns="">
      <p:transition spd="slow" advTm="0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C12793-79AD-4E1F-9052-1D30E0DE0EDA}" type="datetimeFigureOut">
              <a:rPr lang="en-US" smtClean="0"/>
              <a:t>28/Jan/2018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6EA3C8-AF75-4DBB-B310-979CE10900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95722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0">
        <p14:window dir="vert"/>
      </p:transition>
    </mc:Choice>
    <mc:Fallback xmlns="">
      <p:transition spd="slow" advTm="0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C12793-79AD-4E1F-9052-1D30E0DE0EDA}" type="datetimeFigureOut">
              <a:rPr lang="en-US" smtClean="0"/>
              <a:t>28/Jan/2018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6EA3C8-AF75-4DBB-B310-979CE10900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88188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0">
        <p14:window dir="vert"/>
      </p:transition>
    </mc:Choice>
    <mc:Fallback xmlns="">
      <p:transition spd="slow" advTm="0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C12793-79AD-4E1F-9052-1D30E0DE0EDA}" type="datetimeFigureOut">
              <a:rPr lang="en-US" smtClean="0"/>
              <a:t>28/Jan/2018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6EA3C8-AF75-4DBB-B310-979CE10900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44904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0">
        <p14:window dir="vert"/>
      </p:transition>
    </mc:Choice>
    <mc:Fallback xmlns="">
      <p:transition spd="slow" advTm="0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C12793-79AD-4E1F-9052-1D30E0DE0EDA}" type="datetimeFigureOut">
              <a:rPr lang="en-US" smtClean="0"/>
              <a:t>28/Jan/2018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6EA3C8-AF75-4DBB-B310-979CE10900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85990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0">
        <p14:window dir="vert"/>
      </p:transition>
    </mc:Choice>
    <mc:Fallback xmlns="">
      <p:transition spd="slow" advTm="0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C12793-79AD-4E1F-9052-1D30E0DE0EDA}" type="datetimeFigureOut">
              <a:rPr lang="en-US" smtClean="0"/>
              <a:t>28/Jan/2018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6EA3C8-AF75-4DBB-B310-979CE10900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32294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1500" advTm="0">
        <p14:window dir="vert"/>
      </p:transition>
    </mc:Choice>
    <mc:Fallback xmlns="">
      <p:transition spd="slow" advTm="0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744394" y="1223889"/>
            <a:ext cx="8637563" cy="4047262"/>
          </a:xfrm>
          <a:prstGeom prst="rect">
            <a:avLst/>
          </a:prstGeom>
          <a:noFill/>
          <a:effectLst>
            <a:glow rad="228600">
              <a:schemeClr val="accent4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239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V-TTSurekhEN" panose="04000000000000000000" pitchFamily="82" charset="0"/>
              </a:rPr>
              <a:t>ºÉÖº´</a:t>
            </a:r>
            <a:r>
              <a:rPr lang="en-US" sz="239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V-TTSurekhEN" panose="04000000000000000000" pitchFamily="82" charset="0"/>
              </a:rPr>
              <a:t>ÉÉMÉiÉ¨ÉÂ</a:t>
            </a:r>
            <a:endParaRPr lang="en-US" sz="23900" b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DV-TTSurekhEN" panose="04000000000000000000" pitchFamily="82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723912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 advTm="0">
        <p15:prstTrans prst="curtains"/>
      </p:transition>
    </mc:Choice>
    <mc:Fallback xmlns="">
      <p:transition spd="slow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31519" y="858129"/>
            <a:ext cx="10213145" cy="1938992"/>
          </a:xfrm>
          <a:prstGeom prst="rect">
            <a:avLst/>
          </a:prstGeom>
          <a:noFill/>
          <a:scene3d>
            <a:camera prst="perspectiveBelow"/>
            <a:lightRig rig="threePt" dir="t"/>
          </a:scene3d>
          <a:sp3d>
            <a:bevelT prst="convex"/>
          </a:sp3d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V-TTSurekhEN" panose="04000000000000000000" pitchFamily="82" charset="0"/>
              </a:rPr>
              <a:t>¨É½þÉi¨ÉÉ ¡</a:t>
            </a:r>
            <a:r>
              <a:rPr lang="en-US" sz="60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V-TTSurekhEN" panose="04000000000000000000" pitchFamily="82" charset="0"/>
              </a:rPr>
              <a:t>òÖ±Éä</a:t>
            </a:r>
            <a:r>
              <a:rPr lang="en-US" sz="6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V-TTSurekhEN" panose="04000000000000000000" pitchFamily="82" charset="0"/>
              </a:rPr>
              <a:t> ¨É½þÉÊ´ÉùtÉ±ÉªÉ, </a:t>
            </a:r>
            <a:r>
              <a:rPr lang="en-US" sz="60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V-TTSurekhEN" panose="04000000000000000000" pitchFamily="82" charset="0"/>
              </a:rPr>
              <a:t>ÊEòxÉMÉÉ´É</a:t>
            </a:r>
            <a:endParaRPr lang="en-US" sz="60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DV-TTSurekhEN" panose="04000000000000000000" pitchFamily="82" charset="0"/>
            </a:endParaRPr>
          </a:p>
          <a:p>
            <a:pPr algn="ctr"/>
            <a:r>
              <a:rPr lang="en-US" sz="60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V-TTSurekhEN" panose="04000000000000000000" pitchFamily="82" charset="0"/>
              </a:rPr>
              <a:t>iÉÉ</a:t>
            </a:r>
            <a:r>
              <a:rPr lang="en-US" sz="6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V-TTSurekhEN" panose="04000000000000000000" pitchFamily="82" charset="0"/>
              </a:rPr>
              <a:t>. +½þ¨Énù{</a:t>
            </a:r>
            <a:r>
              <a:rPr lang="en-US" sz="60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V-TTSurekhEN" panose="04000000000000000000" pitchFamily="82" charset="0"/>
              </a:rPr>
              <a:t>ÉÚ®ú</a:t>
            </a:r>
            <a:r>
              <a:rPr lang="en-US" sz="6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V-TTSurekhEN" panose="04000000000000000000" pitchFamily="82" charset="0"/>
              </a:rPr>
              <a:t> ÊVÉ. ±</a:t>
            </a:r>
            <a:r>
              <a:rPr lang="en-US" sz="60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V-TTSurekhEN" panose="04000000000000000000" pitchFamily="82" charset="0"/>
              </a:rPr>
              <a:t>ÉÉiÉÚ®ú</a:t>
            </a:r>
            <a:endParaRPr lang="en-US" sz="60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DV-TTSurekhEN" panose="04000000000000000000" pitchFamily="82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342250" y="3344594"/>
            <a:ext cx="551805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 smtClean="0">
                <a:latin typeface="DV-TTSurekhEN" panose="04000000000000000000" pitchFamily="82" charset="0"/>
              </a:rPr>
              <a:t>þ</a:t>
            </a:r>
            <a:r>
              <a:rPr lang="en-US" sz="6000" b="1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Ë½þnùÒ Ê´É¦ÉÉMÉ</a:t>
            </a:r>
            <a:endParaRPr lang="en-US" sz="6000" b="1" dirty="0">
              <a:solidFill>
                <a:srgbClr val="002060"/>
              </a:solidFill>
              <a:latin typeface="DV-TTSurekhEN" panose="04000000000000000000" pitchFamily="8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549769" y="5124157"/>
            <a:ext cx="752621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 smtClean="0">
                <a:solidFill>
                  <a:srgbClr val="7030A0"/>
                </a:solidFill>
                <a:latin typeface="DV-TTSurekhEN" panose="04000000000000000000" pitchFamily="82" charset="0"/>
              </a:rPr>
              <a:t>|ÉÉ. </a:t>
            </a:r>
            <a:r>
              <a:rPr lang="en-US" sz="4800" b="1" dirty="0" err="1" smtClean="0">
                <a:solidFill>
                  <a:srgbClr val="7030A0"/>
                </a:solidFill>
                <a:latin typeface="DV-TTSurekhEN" panose="04000000000000000000" pitchFamily="82" charset="0"/>
              </a:rPr>
              <a:t>b÷Éì</a:t>
            </a:r>
            <a:r>
              <a:rPr lang="en-US" sz="4800" b="1" dirty="0" smtClean="0">
                <a:solidFill>
                  <a:srgbClr val="7030A0"/>
                </a:solidFill>
                <a:latin typeface="DV-TTSurekhEN" panose="04000000000000000000" pitchFamily="82" charset="0"/>
              </a:rPr>
              <a:t>. ¤</a:t>
            </a:r>
            <a:r>
              <a:rPr lang="en-US" sz="4800" b="1" dirty="0" err="1" smtClean="0">
                <a:solidFill>
                  <a:srgbClr val="7030A0"/>
                </a:solidFill>
                <a:latin typeface="DV-TTSurekhEN" panose="04000000000000000000" pitchFamily="82" charset="0"/>
              </a:rPr>
              <a:t>ÉÉäb÷Eòäò</a:t>
            </a:r>
            <a:r>
              <a:rPr lang="en-US" sz="4800" b="1" dirty="0" smtClean="0">
                <a:solidFill>
                  <a:srgbClr val="7030A0"/>
                </a:solidFill>
                <a:latin typeface="DV-TTSurekhEN" panose="04000000000000000000" pitchFamily="82" charset="0"/>
              </a:rPr>
              <a:t> ¤</a:t>
            </a:r>
            <a:r>
              <a:rPr lang="en-US" sz="4800" b="1" dirty="0" err="1" smtClean="0">
                <a:solidFill>
                  <a:srgbClr val="7030A0"/>
                </a:solidFill>
                <a:latin typeface="DV-TTSurekhEN" panose="04000000000000000000" pitchFamily="82" charset="0"/>
              </a:rPr>
              <a:t>É¤ÉxÉ</a:t>
            </a:r>
            <a:r>
              <a:rPr lang="en-US" sz="4800" b="1" dirty="0" smtClean="0">
                <a:solidFill>
                  <a:srgbClr val="7030A0"/>
                </a:solidFill>
                <a:latin typeface="DV-TTSurekhEN" panose="04000000000000000000" pitchFamily="82" charset="0"/>
              </a:rPr>
              <a:t> </a:t>
            </a:r>
            <a:r>
              <a:rPr lang="en-US" sz="4800" b="1" dirty="0" smtClean="0">
                <a:solidFill>
                  <a:srgbClr val="7030A0"/>
                </a:solidFill>
                <a:latin typeface="DV-TTSurekhEN" panose="04000000000000000000" pitchFamily="82" charset="0"/>
              </a:rPr>
              <a:t>®</a:t>
            </a:r>
            <a:r>
              <a:rPr lang="en-US" sz="4800" b="1" dirty="0" err="1" smtClean="0">
                <a:solidFill>
                  <a:srgbClr val="7030A0"/>
                </a:solidFill>
                <a:latin typeface="DV-TTSurekhEN" panose="04000000000000000000" pitchFamily="82" charset="0"/>
              </a:rPr>
              <a:t>úÆú¦ÉÉVÉÒ®úÉ´É</a:t>
            </a:r>
            <a:endParaRPr lang="en-US" sz="4800" b="1" dirty="0">
              <a:solidFill>
                <a:srgbClr val="7030A0"/>
              </a:solidFill>
              <a:latin typeface="DV-TTSurekhEN" panose="04000000000000000000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36858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 advTm="0">
        <p14:flip dir="r"/>
      </p:transition>
    </mc:Choice>
    <mc:Fallback xmlns="">
      <p:transition spd="slow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58129" y="0"/>
            <a:ext cx="979111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dirty="0" smtClean="0">
                <a:solidFill>
                  <a:srgbClr val="C00000"/>
                </a:solidFill>
                <a:latin typeface="DV-TTSurekhEN" panose="04000000000000000000" pitchFamily="82" charset="0"/>
              </a:rPr>
              <a:t>Ê´ÉYÉÉ{</a:t>
            </a:r>
            <a:r>
              <a:rPr lang="en-US" sz="5400" b="1" dirty="0" err="1" smtClean="0">
                <a:solidFill>
                  <a:srgbClr val="C00000"/>
                </a:solidFill>
                <a:latin typeface="DV-TTSurekhEN" panose="04000000000000000000" pitchFamily="82" charset="0"/>
              </a:rPr>
              <a:t>ÉxÉ</a:t>
            </a:r>
            <a:r>
              <a:rPr lang="en-US" sz="5400" b="1" dirty="0" smtClean="0">
                <a:solidFill>
                  <a:srgbClr val="C00000"/>
                </a:solidFill>
                <a:latin typeface="DV-TTSurekhEN" panose="04000000000000000000" pitchFamily="82" charset="0"/>
              </a:rPr>
              <a:t> {ÉÊ®ú¦ÉÉ¹ÉÉ B´ÉÆ Ê´ÉYÉÉ{</a:t>
            </a:r>
            <a:r>
              <a:rPr lang="en-US" sz="5400" b="1" dirty="0" err="1" smtClean="0">
                <a:solidFill>
                  <a:srgbClr val="C00000"/>
                </a:solidFill>
                <a:latin typeface="DV-TTSurekhEN" panose="04000000000000000000" pitchFamily="82" charset="0"/>
              </a:rPr>
              <a:t>ÉxÉ</a:t>
            </a:r>
            <a:r>
              <a:rPr lang="en-US" sz="5400" b="1" dirty="0" smtClean="0">
                <a:solidFill>
                  <a:srgbClr val="C00000"/>
                </a:solidFill>
                <a:latin typeface="DV-TTSurekhEN" panose="04000000000000000000" pitchFamily="82" charset="0"/>
              </a:rPr>
              <a:t> </a:t>
            </a:r>
            <a:r>
              <a:rPr lang="en-US" sz="5400" b="1" dirty="0" err="1" smtClean="0">
                <a:solidFill>
                  <a:srgbClr val="C00000"/>
                </a:solidFill>
                <a:latin typeface="DV-TTSurekhEN" panose="04000000000000000000" pitchFamily="82" charset="0"/>
              </a:rPr>
              <a:t>Eòäò</a:t>
            </a:r>
            <a:r>
              <a:rPr lang="en-US" sz="5400" b="1" dirty="0" smtClean="0">
                <a:solidFill>
                  <a:srgbClr val="C00000"/>
                </a:solidFill>
                <a:latin typeface="DV-TTSurekhEN" panose="04000000000000000000" pitchFamily="82" charset="0"/>
              </a:rPr>
              <a:t> |</a:t>
            </a:r>
            <a:r>
              <a:rPr lang="en-US" sz="5400" b="1" dirty="0" err="1" smtClean="0">
                <a:solidFill>
                  <a:srgbClr val="C00000"/>
                </a:solidFill>
                <a:latin typeface="DV-TTSurekhEN" panose="04000000000000000000" pitchFamily="82" charset="0"/>
              </a:rPr>
              <a:t>ÉEòÉ®ú</a:t>
            </a:r>
            <a:endParaRPr lang="en-US" sz="5400" b="1" dirty="0">
              <a:solidFill>
                <a:srgbClr val="C00000"/>
              </a:solidFill>
              <a:latin typeface="DV-TTSurekhEN" panose="04000000000000000000" pitchFamily="82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997635" y="1221546"/>
            <a:ext cx="10592971" cy="40010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|</a:t>
            </a:r>
            <a:r>
              <a:rPr lang="en-US" sz="5400" b="1" dirty="0" err="1" smtClean="0">
                <a:solidFill>
                  <a:srgbClr val="002060"/>
                </a:solidFill>
                <a:latin typeface="DV-TTSurekhEN" panose="04000000000000000000" pitchFamily="82" charset="0"/>
              </a:rPr>
              <a:t>ÉºiÉÉ´ÉxÉÉ</a:t>
            </a:r>
            <a:r>
              <a:rPr lang="en-US" sz="5400" b="1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 – </a:t>
            </a:r>
          </a:p>
          <a:p>
            <a:pPr algn="just"/>
            <a:r>
              <a:rPr lang="en-US" sz="2800" b="1" dirty="0">
                <a:solidFill>
                  <a:srgbClr val="002060"/>
                </a:solidFill>
                <a:latin typeface="DV-TTSurekhEN" panose="04000000000000000000" pitchFamily="82" charset="0"/>
              </a:rPr>
              <a:t> </a:t>
            </a:r>
            <a:r>
              <a:rPr lang="en-US" sz="2800" b="1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             </a:t>
            </a:r>
            <a:r>
              <a:rPr lang="en-US" sz="2800" b="1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‘</a:t>
            </a:r>
            <a:r>
              <a:rPr lang="en-US" sz="4000" b="1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Ê´ÉYÉÉ{</a:t>
            </a:r>
            <a:r>
              <a:rPr lang="en-US" sz="4000" b="1" dirty="0" err="1" smtClean="0">
                <a:solidFill>
                  <a:srgbClr val="002060"/>
                </a:solidFill>
                <a:latin typeface="DV-TTSurekhEN" panose="04000000000000000000" pitchFamily="82" charset="0"/>
              </a:rPr>
              <a:t>ÉxÉ</a:t>
            </a:r>
            <a:r>
              <a:rPr lang="en-US" sz="4000" b="1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’ </a:t>
            </a:r>
            <a:r>
              <a:rPr lang="en-US" sz="4000" b="1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¶</a:t>
            </a:r>
            <a:r>
              <a:rPr lang="en-US" sz="4000" b="1" dirty="0" err="1" smtClean="0">
                <a:solidFill>
                  <a:srgbClr val="002060"/>
                </a:solidFill>
                <a:latin typeface="DV-TTSurekhEN" panose="04000000000000000000" pitchFamily="82" charset="0"/>
              </a:rPr>
              <a:t>É¤nù</a:t>
            </a:r>
            <a:r>
              <a:rPr lang="en-US" sz="4000" b="1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 +</a:t>
            </a:r>
            <a:r>
              <a:rPr lang="en-US" sz="4000" b="1" dirty="0" err="1" smtClean="0">
                <a:solidFill>
                  <a:srgbClr val="002060"/>
                </a:solidFill>
                <a:latin typeface="DV-TTSurekhEN" panose="04000000000000000000" pitchFamily="82" charset="0"/>
              </a:rPr>
              <a:t>ÆOÉäVÉÒ</a:t>
            </a:r>
            <a:r>
              <a:rPr lang="en-US" sz="4000" b="1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DV-TTSurekhEN" panose="04000000000000000000" pitchFamily="82" charset="0"/>
              </a:rPr>
              <a:t>Eòäò</a:t>
            </a:r>
            <a:r>
              <a:rPr lang="en-US" sz="4000" b="1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 ‘</a:t>
            </a:r>
            <a:r>
              <a:rPr lang="en-US" sz="4000" b="1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Advertising’</a:t>
            </a:r>
            <a:r>
              <a:rPr lang="en-US" sz="4000" b="1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              ¶</a:t>
            </a:r>
            <a:r>
              <a:rPr lang="en-US" sz="4000" b="1" dirty="0" err="1" smtClean="0">
                <a:solidFill>
                  <a:srgbClr val="002060"/>
                </a:solidFill>
                <a:latin typeface="DV-TTSurekhEN" panose="04000000000000000000" pitchFamily="82" charset="0"/>
              </a:rPr>
              <a:t>É¤nù</a:t>
            </a:r>
            <a:r>
              <a:rPr lang="en-US" sz="4000" b="1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DV-TTSurekhEN" panose="04000000000000000000" pitchFamily="82" charset="0"/>
              </a:rPr>
              <a:t>EòÉ</a:t>
            </a:r>
            <a:r>
              <a:rPr lang="en-US" sz="4000" b="1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 þË½þnùÒ ¯û{</a:t>
            </a:r>
            <a:r>
              <a:rPr lang="en-US" sz="4000" b="1" dirty="0" err="1" smtClean="0">
                <a:solidFill>
                  <a:srgbClr val="002060"/>
                </a:solidFill>
                <a:latin typeface="DV-TTSurekhEN" panose="04000000000000000000" pitchFamily="82" charset="0"/>
              </a:rPr>
              <a:t>ÉÉxiÉ®úhÉ</a:t>
            </a:r>
            <a:r>
              <a:rPr lang="en-US" sz="4000" b="1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 ½þèþ* +</a:t>
            </a:r>
            <a:r>
              <a:rPr lang="en-US" sz="4000" b="1" dirty="0" err="1" smtClean="0">
                <a:solidFill>
                  <a:srgbClr val="002060"/>
                </a:solidFill>
                <a:latin typeface="DV-TTSurekhEN" panose="04000000000000000000" pitchFamily="82" charset="0"/>
              </a:rPr>
              <a:t>ÆOÉäVÉÒ</a:t>
            </a:r>
            <a:r>
              <a:rPr lang="en-US" sz="4000" b="1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 ¨</a:t>
            </a:r>
            <a:r>
              <a:rPr lang="en-US" sz="4000" b="1" dirty="0" err="1" smtClean="0">
                <a:solidFill>
                  <a:srgbClr val="002060"/>
                </a:solidFill>
                <a:latin typeface="DV-TTSurekhEN" panose="04000000000000000000" pitchFamily="82" charset="0"/>
              </a:rPr>
              <a:t>Éäå</a:t>
            </a:r>
            <a:r>
              <a:rPr lang="en-US" sz="4000" b="1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 &lt;º</a:t>
            </a:r>
            <a:r>
              <a:rPr lang="en-US" sz="4000" b="1" dirty="0" err="1" smtClean="0">
                <a:solidFill>
                  <a:srgbClr val="002060"/>
                </a:solidFill>
                <a:latin typeface="DV-TTSurekhEN" panose="04000000000000000000" pitchFamily="82" charset="0"/>
              </a:rPr>
              <a:t>ÉEòÉ</a:t>
            </a:r>
            <a:r>
              <a:rPr lang="en-US" sz="4000" b="1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DV-TTSurekhEN" panose="04000000000000000000" pitchFamily="82" charset="0"/>
              </a:rPr>
              <a:t>iÉÉi</a:t>
            </a:r>
            <a:r>
              <a:rPr lang="en-US" sz="4000" b="1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{ÉªÉÇ ‘</a:t>
            </a:r>
            <a:r>
              <a:rPr lang="en-US" sz="4000" b="1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To turn’</a:t>
            </a:r>
            <a:r>
              <a:rPr lang="en-US" sz="4000" b="1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                +</a:t>
            </a:r>
            <a:r>
              <a:rPr lang="en-US" sz="4000" b="1" dirty="0" err="1" smtClean="0">
                <a:solidFill>
                  <a:srgbClr val="002060"/>
                </a:solidFill>
                <a:latin typeface="DV-TTSurekhEN" panose="04000000000000000000" pitchFamily="82" charset="0"/>
              </a:rPr>
              <a:t>lÉÉÇiÉ</a:t>
            </a:r>
            <a:r>
              <a:rPr lang="en-US" sz="4000" b="1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DV-TTSurekhEN" panose="04000000000000000000" pitchFamily="82" charset="0"/>
              </a:rPr>
              <a:t>ÊEòºÉÒ</a:t>
            </a:r>
            <a:r>
              <a:rPr lang="en-US" sz="4000" b="1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DV-TTSurekhEN" panose="04000000000000000000" pitchFamily="82" charset="0"/>
              </a:rPr>
              <a:t>iÉ®ú¡ò</a:t>
            </a:r>
            <a:r>
              <a:rPr lang="en-US" sz="4000" b="1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 ¨</a:t>
            </a:r>
            <a:r>
              <a:rPr lang="en-US" sz="4000" b="1" dirty="0" err="1" smtClean="0">
                <a:solidFill>
                  <a:srgbClr val="002060"/>
                </a:solidFill>
                <a:latin typeface="DV-TTSurekhEN" panose="04000000000000000000" pitchFamily="82" charset="0"/>
              </a:rPr>
              <a:t>ÉÖb÷xÉä</a:t>
            </a:r>
            <a:r>
              <a:rPr lang="en-US" sz="4000" b="1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 º</a:t>
            </a:r>
            <a:r>
              <a:rPr lang="en-US" sz="4000" b="1" dirty="0" err="1" smtClean="0">
                <a:solidFill>
                  <a:srgbClr val="002060"/>
                </a:solidFill>
                <a:latin typeface="DV-TTSurekhEN" panose="04000000000000000000" pitchFamily="82" charset="0"/>
              </a:rPr>
              <a:t>Éä</a:t>
            </a:r>
            <a:r>
              <a:rPr lang="en-US" sz="4000" b="1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 ½þÉäiÉÉ ½þèþ* +{</a:t>
            </a:r>
            <a:r>
              <a:rPr lang="en-US" sz="4000" b="1" dirty="0" err="1" smtClean="0">
                <a:solidFill>
                  <a:srgbClr val="002060"/>
                </a:solidFill>
                <a:latin typeface="DV-TTSurekhEN" panose="04000000000000000000" pitchFamily="82" charset="0"/>
              </a:rPr>
              <a:t>ÉxÉä</a:t>
            </a:r>
            <a:r>
              <a:rPr lang="en-US" sz="4000" b="1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DV-TTSurekhEN" panose="04000000000000000000" pitchFamily="82" charset="0"/>
              </a:rPr>
              <a:t>Ê´ÉºiÉÞiÉ</a:t>
            </a:r>
            <a:r>
              <a:rPr lang="en-US" sz="4000" b="1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 +</a:t>
            </a:r>
            <a:r>
              <a:rPr lang="en-US" sz="4000" b="1" dirty="0" err="1" smtClean="0">
                <a:solidFill>
                  <a:srgbClr val="002060"/>
                </a:solidFill>
                <a:latin typeface="DV-TTSurekhEN" panose="04000000000000000000" pitchFamily="82" charset="0"/>
              </a:rPr>
              <a:t>lÉÇ</a:t>
            </a:r>
            <a:r>
              <a:rPr lang="en-US" sz="4000" b="1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 ¨</a:t>
            </a:r>
            <a:r>
              <a:rPr lang="en-US" sz="4000" b="1" dirty="0" err="1" smtClean="0">
                <a:solidFill>
                  <a:srgbClr val="002060"/>
                </a:solidFill>
                <a:latin typeface="DV-TTSurekhEN" panose="04000000000000000000" pitchFamily="82" charset="0"/>
              </a:rPr>
              <a:t>Éäå</a:t>
            </a:r>
            <a:r>
              <a:rPr lang="en-US" sz="4000" b="1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 Ê´ÉYÉÉ{</a:t>
            </a:r>
            <a:r>
              <a:rPr lang="en-US" sz="4000" b="1" dirty="0" err="1" smtClean="0">
                <a:solidFill>
                  <a:srgbClr val="002060"/>
                </a:solidFill>
                <a:latin typeface="DV-TTSurekhEN" panose="04000000000000000000" pitchFamily="82" charset="0"/>
              </a:rPr>
              <a:t>ÉxÉ</a:t>
            </a:r>
            <a:r>
              <a:rPr lang="en-US" sz="4000" b="1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 +</a:t>
            </a:r>
            <a:r>
              <a:rPr lang="en-US" sz="4000" b="1" dirty="0" err="1" smtClean="0">
                <a:solidFill>
                  <a:srgbClr val="002060"/>
                </a:solidFill>
                <a:latin typeface="DV-TTSurekhEN" panose="04000000000000000000" pitchFamily="82" charset="0"/>
              </a:rPr>
              <a:t>ÉèùtÉäÊMÉEò</a:t>
            </a:r>
            <a:r>
              <a:rPr lang="en-US" sz="4000" b="1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DV-TTSurekhEN" panose="04000000000000000000" pitchFamily="82" charset="0"/>
              </a:rPr>
              <a:t>IÉäjÉÉäå</a:t>
            </a:r>
            <a:r>
              <a:rPr lang="en-US" sz="4000" b="1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 ªÉÉ +</a:t>
            </a:r>
            <a:r>
              <a:rPr lang="en-US" sz="4000" b="1" dirty="0" err="1" smtClean="0">
                <a:solidFill>
                  <a:srgbClr val="002060"/>
                </a:solidFill>
                <a:latin typeface="DV-TTSurekhEN" panose="04000000000000000000" pitchFamily="82" charset="0"/>
              </a:rPr>
              <a:t>xªÉ</a:t>
            </a:r>
            <a:r>
              <a:rPr lang="en-US" sz="4000" b="1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DV-TTSurekhEN" panose="04000000000000000000" pitchFamily="82" charset="0"/>
              </a:rPr>
              <a:t>ÊEòºÉÒ</a:t>
            </a:r>
            <a:r>
              <a:rPr lang="en-US" sz="4000" b="1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 ¦ÉÒ º</a:t>
            </a:r>
            <a:r>
              <a:rPr lang="en-US" sz="4000" b="1" dirty="0" err="1" smtClean="0">
                <a:solidFill>
                  <a:srgbClr val="002060"/>
                </a:solidFill>
                <a:latin typeface="DV-TTSurekhEN" panose="04000000000000000000" pitchFamily="82" charset="0"/>
              </a:rPr>
              <a:t>ÉÆMÉ`öxÉ</a:t>
            </a:r>
            <a:r>
              <a:rPr lang="en-US" sz="4000" b="1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DV-TTSurekhEN" panose="04000000000000000000" pitchFamily="82" charset="0"/>
              </a:rPr>
              <a:t>Eòäò</a:t>
            </a:r>
            <a:r>
              <a:rPr lang="en-US" sz="4000" b="1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DV-TTSurekhEN" panose="04000000000000000000" pitchFamily="82" charset="0"/>
              </a:rPr>
              <a:t>ùnÂù´ÉÉ®úÉ</a:t>
            </a:r>
            <a:r>
              <a:rPr lang="en-US" sz="4000" b="1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DV-TTSurekhEN" panose="04000000000000000000" pitchFamily="82" charset="0"/>
              </a:rPr>
              <a:t>ÊEòªÉÉ</a:t>
            </a:r>
            <a:r>
              <a:rPr lang="en-US" sz="4000" b="1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 MÉªÉÉ ´É½þ |</a:t>
            </a:r>
            <a:r>
              <a:rPr lang="en-US" sz="4000" b="1" dirty="0" err="1" smtClean="0">
                <a:solidFill>
                  <a:srgbClr val="002060"/>
                </a:solidFill>
                <a:latin typeface="DV-TTSurekhEN" panose="04000000000000000000" pitchFamily="82" charset="0"/>
              </a:rPr>
              <a:t>ÉªÉÉäMÉ</a:t>
            </a:r>
            <a:r>
              <a:rPr lang="en-US" sz="4000" b="1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 ½þèþ, </a:t>
            </a:r>
            <a:r>
              <a:rPr lang="en-US" sz="4000" b="1" dirty="0" err="1" smtClean="0">
                <a:solidFill>
                  <a:srgbClr val="002060"/>
                </a:solidFill>
                <a:latin typeface="DV-TTSurekhEN" panose="04000000000000000000" pitchFamily="82" charset="0"/>
              </a:rPr>
              <a:t>ÊVÉºÉEòäò</a:t>
            </a:r>
            <a:r>
              <a:rPr lang="en-US" sz="4000" b="1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 ´</a:t>
            </a:r>
            <a:r>
              <a:rPr lang="en-US" sz="4000" b="1" dirty="0" err="1" smtClean="0">
                <a:solidFill>
                  <a:srgbClr val="002060"/>
                </a:solidFill>
                <a:latin typeface="DV-TTSurekhEN" panose="04000000000000000000" pitchFamily="82" charset="0"/>
              </a:rPr>
              <a:t>nùÉ®úÉ</a:t>
            </a:r>
            <a:r>
              <a:rPr lang="en-US" sz="4000" b="1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 ±</a:t>
            </a:r>
            <a:r>
              <a:rPr lang="en-US" sz="4000" b="1" dirty="0" err="1" smtClean="0">
                <a:solidFill>
                  <a:srgbClr val="002060"/>
                </a:solidFill>
                <a:latin typeface="DV-TTSurekhEN" panose="04000000000000000000" pitchFamily="82" charset="0"/>
              </a:rPr>
              <a:t>ÉÉäMÉÉäå</a:t>
            </a:r>
            <a:r>
              <a:rPr lang="en-US" sz="4000" b="1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DV-TTSurekhEN" panose="04000000000000000000" pitchFamily="82" charset="0"/>
              </a:rPr>
              <a:t>EòÉ</a:t>
            </a:r>
            <a:r>
              <a:rPr lang="en-US" sz="4000" b="1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DV-TTSurekhEN" panose="04000000000000000000" pitchFamily="82" charset="0"/>
              </a:rPr>
              <a:t>vªÉÉxÉ</a:t>
            </a:r>
            <a:r>
              <a:rPr lang="en-US" sz="4000" b="1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 +{</a:t>
            </a:r>
            <a:r>
              <a:rPr lang="en-US" sz="4000" b="1" dirty="0" err="1" smtClean="0">
                <a:solidFill>
                  <a:srgbClr val="002060"/>
                </a:solidFill>
                <a:latin typeface="DV-TTSurekhEN" panose="04000000000000000000" pitchFamily="82" charset="0"/>
              </a:rPr>
              <a:t>ÉxÉÒ</a:t>
            </a:r>
            <a:r>
              <a:rPr lang="en-US" sz="4000" b="1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 +</a:t>
            </a:r>
            <a:r>
              <a:rPr lang="en-US" sz="4000" b="1" dirty="0" err="1" smtClean="0">
                <a:solidFill>
                  <a:srgbClr val="002060"/>
                </a:solidFill>
                <a:latin typeface="DV-TTSurekhEN" panose="04000000000000000000" pitchFamily="82" charset="0"/>
              </a:rPr>
              <a:t>Éä®ú</a:t>
            </a:r>
            <a:r>
              <a:rPr lang="en-US" sz="4000" b="1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 +ÉEòÞ¹]õ </a:t>
            </a:r>
            <a:r>
              <a:rPr lang="en-US" sz="4000" b="1" dirty="0" err="1" smtClean="0">
                <a:solidFill>
                  <a:srgbClr val="002060"/>
                </a:solidFill>
                <a:latin typeface="DV-TTSurekhEN" panose="04000000000000000000" pitchFamily="82" charset="0"/>
              </a:rPr>
              <a:t>ÊEòªÉÉ</a:t>
            </a:r>
            <a:r>
              <a:rPr lang="en-US" sz="4000" b="1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 VÉÉB*</a:t>
            </a:r>
            <a:endParaRPr lang="en-US" sz="4000" b="1" dirty="0">
              <a:solidFill>
                <a:srgbClr val="002060"/>
              </a:solidFill>
              <a:latin typeface="DV-TTSurekhEN" panose="04000000000000000000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18993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Tm="0">
        <p14:gallery dir="l"/>
      </p:transition>
    </mc:Choice>
    <mc:Fallback xmlns="">
      <p:transition spd="slow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4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914399" y="203028"/>
            <a:ext cx="6217921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 smtClean="0">
                <a:solidFill>
                  <a:srgbClr val="C00000"/>
                </a:solidFill>
                <a:latin typeface="DV-TTSurekhEN" panose="04000000000000000000" pitchFamily="82" charset="0"/>
              </a:rPr>
              <a:t>Ê´ÉYÉÉ{</a:t>
            </a:r>
            <a:r>
              <a:rPr lang="en-US" sz="4800" b="1" dirty="0" err="1" smtClean="0">
                <a:solidFill>
                  <a:srgbClr val="C00000"/>
                </a:solidFill>
                <a:latin typeface="DV-TTSurekhEN" panose="04000000000000000000" pitchFamily="82" charset="0"/>
              </a:rPr>
              <a:t>ÉxÉ</a:t>
            </a:r>
            <a:r>
              <a:rPr lang="en-US" sz="4800" b="1" dirty="0" smtClean="0">
                <a:solidFill>
                  <a:srgbClr val="C00000"/>
                </a:solidFill>
                <a:latin typeface="DV-TTSurekhEN" panose="04000000000000000000" pitchFamily="82" charset="0"/>
              </a:rPr>
              <a:t> </a:t>
            </a:r>
            <a:r>
              <a:rPr lang="en-US" sz="4800" b="1" dirty="0" err="1" smtClean="0">
                <a:solidFill>
                  <a:srgbClr val="C00000"/>
                </a:solidFill>
                <a:latin typeface="DV-TTSurekhEN" panose="04000000000000000000" pitchFamily="82" charset="0"/>
              </a:rPr>
              <a:t>EòÒ</a:t>
            </a:r>
            <a:r>
              <a:rPr lang="en-US" sz="4800" b="1" dirty="0" smtClean="0">
                <a:solidFill>
                  <a:srgbClr val="C00000"/>
                </a:solidFill>
                <a:latin typeface="DV-TTSurekhEN" panose="04000000000000000000" pitchFamily="82" charset="0"/>
              </a:rPr>
              <a:t> {ÉÊ®¦ÉÉ¹ÉÉú - </a:t>
            </a:r>
            <a:r>
              <a:rPr lang="en-US" sz="4000" b="1" dirty="0" smtClean="0">
                <a:solidFill>
                  <a:srgbClr val="C00000"/>
                </a:solidFill>
                <a:latin typeface="DV-TTSurekhEN" panose="04000000000000000000" pitchFamily="82" charset="0"/>
              </a:rPr>
              <a:t> </a:t>
            </a:r>
          </a:p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111346" y="1142212"/>
            <a:ext cx="10424161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 algn="just">
              <a:buAutoNum type="arabicPeriod"/>
            </a:pPr>
            <a:r>
              <a:rPr lang="en-US" sz="3200" b="1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º</a:t>
            </a:r>
            <a:r>
              <a:rPr lang="en-US" sz="3200" b="1" dirty="0" err="1" smtClean="0">
                <a:solidFill>
                  <a:srgbClr val="002060"/>
                </a:solidFill>
                <a:latin typeface="DV-TTSurekhEN" panose="04000000000000000000" pitchFamily="82" charset="0"/>
              </a:rPr>
              <a:t>Éè±b÷xÉ</a:t>
            </a:r>
            <a:r>
              <a:rPr lang="en-US" sz="3200" b="1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 – “Ê´ÉYÉÉ{</a:t>
            </a:r>
            <a:r>
              <a:rPr lang="en-US" sz="3200" b="1" dirty="0" err="1" smtClean="0">
                <a:solidFill>
                  <a:srgbClr val="002060"/>
                </a:solidFill>
                <a:latin typeface="DV-TTSurekhEN" panose="04000000000000000000" pitchFamily="82" charset="0"/>
              </a:rPr>
              <a:t>ÉxÉ</a:t>
            </a:r>
            <a:r>
              <a:rPr lang="en-US" sz="3200" b="1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 ´É½þ ´ª</a:t>
            </a:r>
            <a:r>
              <a:rPr lang="en-US" sz="3200" b="1" dirty="0" err="1" smtClean="0">
                <a:solidFill>
                  <a:srgbClr val="002060"/>
                </a:solidFill>
                <a:latin typeface="DV-TTSurekhEN" panose="04000000000000000000" pitchFamily="82" charset="0"/>
              </a:rPr>
              <a:t>ÉÉ´ÉºÉÉÊªÉEò</a:t>
            </a:r>
            <a:r>
              <a:rPr lang="en-US" sz="3200" b="1" dirty="0">
                <a:solidFill>
                  <a:srgbClr val="002060"/>
                </a:solidFill>
                <a:latin typeface="DV-TTSurekhEN" panose="04000000000000000000" pitchFamily="82" charset="0"/>
              </a:rPr>
              <a:t> </a:t>
            </a:r>
            <a:r>
              <a:rPr lang="en-US" sz="3200" b="1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|</a:t>
            </a:r>
            <a:r>
              <a:rPr lang="en-US" sz="3200" b="1" dirty="0" err="1" smtClean="0">
                <a:solidFill>
                  <a:srgbClr val="002060"/>
                </a:solidFill>
                <a:latin typeface="DV-TTSurekhEN" panose="04000000000000000000" pitchFamily="82" charset="0"/>
              </a:rPr>
              <a:t>ÉÊGòªÉÉ</a:t>
            </a:r>
            <a:r>
              <a:rPr lang="en-US" sz="3200" b="1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 ½þèþ, </a:t>
            </a:r>
            <a:r>
              <a:rPr lang="en-US" sz="3200" b="1" dirty="0" err="1" smtClean="0">
                <a:solidFill>
                  <a:srgbClr val="002060"/>
                </a:solidFill>
                <a:latin typeface="DV-TTSurekhEN" panose="04000000000000000000" pitchFamily="82" charset="0"/>
              </a:rPr>
              <a:t>ÊVÉºÉ¨Éäå</a:t>
            </a:r>
            <a:r>
              <a:rPr lang="en-US" sz="3200" b="1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 ¨</a:t>
            </a:r>
            <a:r>
              <a:rPr lang="en-US" sz="3200" b="1" dirty="0" err="1" smtClean="0">
                <a:solidFill>
                  <a:srgbClr val="002060"/>
                </a:solidFill>
                <a:latin typeface="DV-TTSurekhEN" panose="04000000000000000000" pitchFamily="82" charset="0"/>
              </a:rPr>
              <a:t>ÉÖÊpùiÉ</a:t>
            </a:r>
            <a:r>
              <a:rPr lang="en-US" sz="3200" b="1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 ¶</a:t>
            </a:r>
            <a:r>
              <a:rPr lang="en-US" sz="3200" b="1" dirty="0" err="1" smtClean="0">
                <a:solidFill>
                  <a:srgbClr val="002060"/>
                </a:solidFill>
                <a:latin typeface="DV-TTSurekhEN" panose="04000000000000000000" pitchFamily="82" charset="0"/>
              </a:rPr>
              <a:t>É¤nùÉäå</a:t>
            </a:r>
            <a:r>
              <a:rPr lang="en-US" sz="3200" b="1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 ¨</a:t>
            </a:r>
            <a:r>
              <a:rPr lang="en-US" sz="3200" b="1" dirty="0" err="1" smtClean="0">
                <a:solidFill>
                  <a:srgbClr val="002060"/>
                </a:solidFill>
                <a:latin typeface="DV-TTSurekhEN" panose="04000000000000000000" pitchFamily="82" charset="0"/>
              </a:rPr>
              <a:t>Éäå</a:t>
            </a:r>
            <a:r>
              <a:rPr lang="en-US" sz="3200" b="1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DV-TTSurekhEN" panose="04000000000000000000" pitchFamily="82" charset="0"/>
              </a:rPr>
              <a:t>Ê´ÉEòÉ®ú</a:t>
            </a:r>
            <a:r>
              <a:rPr lang="en-US" sz="3200" b="1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 ´</a:t>
            </a:r>
            <a:r>
              <a:rPr lang="en-US" sz="3200" b="1" dirty="0" err="1" smtClean="0">
                <a:solidFill>
                  <a:srgbClr val="002060"/>
                </a:solidFill>
                <a:latin typeface="DV-TTSurekhEN" panose="04000000000000000000" pitchFamily="82" charset="0"/>
              </a:rPr>
              <a:t>ÉÞÎvnù</a:t>
            </a:r>
            <a:r>
              <a:rPr lang="en-US" sz="3200" b="1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, ±</a:t>
            </a:r>
            <a:r>
              <a:rPr lang="en-US" sz="3200" b="1" dirty="0" err="1" smtClean="0">
                <a:solidFill>
                  <a:srgbClr val="002060"/>
                </a:solidFill>
                <a:latin typeface="DV-TTSurekhEN" panose="04000000000000000000" pitchFamily="82" charset="0"/>
              </a:rPr>
              <a:t>ÉÉäEòÊ|ÉªÉiÉÉ</a:t>
            </a:r>
            <a:r>
              <a:rPr lang="en-US" sz="3200" b="1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 B´ÉÆ </a:t>
            </a:r>
            <a:r>
              <a:rPr lang="en-US" sz="3200" b="1" dirty="0" err="1" smtClean="0">
                <a:solidFill>
                  <a:srgbClr val="002060"/>
                </a:solidFill>
                <a:latin typeface="DV-TTSurekhEN" panose="04000000000000000000" pitchFamily="82" charset="0"/>
              </a:rPr>
              <a:t>Ê´É·ÉºÉxÉÒªÉiÉÉ</a:t>
            </a:r>
            <a:r>
              <a:rPr lang="en-US" sz="3200" b="1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 |ÉÉ{</a:t>
            </a:r>
            <a:r>
              <a:rPr lang="en-US" sz="3200" b="1" dirty="0" err="1" smtClean="0">
                <a:solidFill>
                  <a:srgbClr val="002060"/>
                </a:solidFill>
                <a:latin typeface="DV-TTSurekhEN" panose="04000000000000000000" pitchFamily="82" charset="0"/>
              </a:rPr>
              <a:t>iÉ</a:t>
            </a:r>
            <a:r>
              <a:rPr lang="en-US" sz="3200" b="1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DV-TTSurekhEN" panose="04000000000000000000" pitchFamily="82" charset="0"/>
              </a:rPr>
              <a:t>Eò®úxÉä</a:t>
            </a:r>
            <a:r>
              <a:rPr lang="en-US" sz="3200" b="1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 ¨</a:t>
            </a:r>
            <a:r>
              <a:rPr lang="en-US" sz="3200" b="1" dirty="0" err="1" smtClean="0">
                <a:solidFill>
                  <a:srgbClr val="002060"/>
                </a:solidFill>
                <a:latin typeface="DV-TTSurekhEN" panose="04000000000000000000" pitchFamily="82" charset="0"/>
              </a:rPr>
              <a:t>ÉäÆ</a:t>
            </a:r>
            <a:r>
              <a:rPr lang="en-US" sz="3200" b="1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 ºÉ½þÉªÉiÉÉ </a:t>
            </a:r>
            <a:r>
              <a:rPr lang="en-US" sz="3200" b="1" dirty="0" err="1" smtClean="0">
                <a:solidFill>
                  <a:srgbClr val="002060"/>
                </a:solidFill>
                <a:latin typeface="DV-TTSurekhEN" panose="04000000000000000000" pitchFamily="82" charset="0"/>
              </a:rPr>
              <a:t>Ê¨É±ÉiÉÒ</a:t>
            </a:r>
            <a:r>
              <a:rPr lang="en-US" sz="3200" b="1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 ½þèþ*”</a:t>
            </a:r>
          </a:p>
          <a:p>
            <a:pPr marL="514350" indent="-514350" algn="just">
              <a:buAutoNum type="arabicPeriod"/>
            </a:pPr>
            <a:r>
              <a:rPr lang="en-US" sz="3200" b="1" dirty="0" err="1" smtClean="0">
                <a:solidFill>
                  <a:srgbClr val="002060"/>
                </a:solidFill>
                <a:latin typeface="DV-TTSurekhEN" panose="04000000000000000000" pitchFamily="82" charset="0"/>
              </a:rPr>
              <a:t>b÷Éì</a:t>
            </a:r>
            <a:r>
              <a:rPr lang="en-US" sz="3200" b="1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. B¨É. ¥ÉÉ=ºÉ - “</a:t>
            </a:r>
            <a:r>
              <a:rPr lang="en-US" sz="3200" b="1" dirty="0" err="1" smtClean="0">
                <a:solidFill>
                  <a:srgbClr val="002060"/>
                </a:solidFill>
                <a:latin typeface="DV-TTSurekhEN" panose="04000000000000000000" pitchFamily="82" charset="0"/>
              </a:rPr>
              <a:t>BEò</a:t>
            </a:r>
            <a:r>
              <a:rPr lang="en-US" sz="3200" b="1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 º</a:t>
            </a:r>
            <a:r>
              <a:rPr lang="en-US" sz="3200" b="1" dirty="0" err="1" smtClean="0">
                <a:solidFill>
                  <a:srgbClr val="002060"/>
                </a:solidFill>
                <a:latin typeface="DV-TTSurekhEN" panose="04000000000000000000" pitchFamily="82" charset="0"/>
              </a:rPr>
              <a:t>ÉÒvÉÒ</a:t>
            </a:r>
            <a:r>
              <a:rPr lang="en-US" sz="3200" b="1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 EòÉªÉÇ´ÉÉ½þÒ </a:t>
            </a:r>
            <a:r>
              <a:rPr lang="en-US" sz="3200" b="1" dirty="0" err="1" smtClean="0">
                <a:solidFill>
                  <a:srgbClr val="002060"/>
                </a:solidFill>
                <a:latin typeface="DV-TTSurekhEN" panose="04000000000000000000" pitchFamily="82" charset="0"/>
              </a:rPr>
              <a:t>EòÉä</a:t>
            </a:r>
            <a:r>
              <a:rPr lang="en-US" sz="3200" b="1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 =</a:t>
            </a:r>
            <a:r>
              <a:rPr lang="en-US" sz="3200" b="1" dirty="0" err="1" smtClean="0">
                <a:solidFill>
                  <a:srgbClr val="002060"/>
                </a:solidFill>
                <a:latin typeface="DV-TTSurekhEN" panose="04000000000000000000" pitchFamily="82" charset="0"/>
              </a:rPr>
              <a:t>EòºÉÉxÉä</a:t>
            </a:r>
            <a:r>
              <a:rPr lang="en-US" sz="3200" b="1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DV-TTSurekhEN" panose="04000000000000000000" pitchFamily="82" charset="0"/>
              </a:rPr>
              <a:t>Eòäò</a:t>
            </a:r>
            <a:r>
              <a:rPr lang="en-US" sz="3200" b="1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 </a:t>
            </a:r>
            <a:r>
              <a:rPr lang="en-US" sz="3200" b="1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=</a:t>
            </a:r>
            <a:r>
              <a:rPr lang="en-US" sz="3200" b="1" dirty="0" err="1" smtClean="0">
                <a:solidFill>
                  <a:srgbClr val="002060"/>
                </a:solidFill>
                <a:latin typeface="DV-TTSurekhEN" panose="04000000000000000000" pitchFamily="82" charset="0"/>
              </a:rPr>
              <a:t>ùtä</a:t>
            </a:r>
            <a:r>
              <a:rPr lang="en-US" sz="3200" b="1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¶ªÉ </a:t>
            </a:r>
            <a:r>
              <a:rPr lang="en-US" sz="3200" b="1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º</a:t>
            </a:r>
            <a:r>
              <a:rPr lang="en-US" sz="3200" b="1" dirty="0" err="1" smtClean="0">
                <a:solidFill>
                  <a:srgbClr val="002060"/>
                </a:solidFill>
                <a:latin typeface="DV-TTSurekhEN" panose="04000000000000000000" pitchFamily="82" charset="0"/>
              </a:rPr>
              <a:t>Éä</a:t>
            </a:r>
            <a:r>
              <a:rPr lang="en-US" sz="3200" b="1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DV-TTSurekhEN" panose="04000000000000000000" pitchFamily="82" charset="0"/>
              </a:rPr>
              <a:t>ÊEòºÉÒ</a:t>
            </a:r>
            <a:r>
              <a:rPr lang="en-US" sz="3200" b="1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 º</a:t>
            </a:r>
            <a:r>
              <a:rPr lang="en-US" sz="3200" b="1" dirty="0" err="1" smtClean="0">
                <a:solidFill>
                  <a:srgbClr val="002060"/>
                </a:solidFill>
                <a:latin typeface="DV-TTSurekhEN" panose="04000000000000000000" pitchFamily="82" charset="0"/>
              </a:rPr>
              <a:t>ÉÆSÉÉ®ú</a:t>
            </a:r>
            <a:r>
              <a:rPr lang="en-US" sz="3200" b="1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 ¨</a:t>
            </a:r>
            <a:r>
              <a:rPr lang="en-US" sz="3200" b="1" dirty="0" err="1" smtClean="0">
                <a:solidFill>
                  <a:srgbClr val="002060"/>
                </a:solidFill>
                <a:latin typeface="DV-TTSurekhEN" panose="04000000000000000000" pitchFamily="82" charset="0"/>
              </a:rPr>
              <a:t>ÉÉvªÉ¨É</a:t>
            </a:r>
            <a:r>
              <a:rPr lang="en-US" sz="3200" b="1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 ¨</a:t>
            </a:r>
            <a:r>
              <a:rPr lang="en-US" sz="3200" b="1" dirty="0" err="1" smtClean="0">
                <a:solidFill>
                  <a:srgbClr val="002060"/>
                </a:solidFill>
                <a:latin typeface="DV-TTSurekhEN" panose="04000000000000000000" pitchFamily="82" charset="0"/>
              </a:rPr>
              <a:t>Éäå</a:t>
            </a:r>
            <a:r>
              <a:rPr lang="en-US" sz="3200" b="1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 ºÉ¨ÉªÉ ªÉÉ º</a:t>
            </a:r>
            <a:r>
              <a:rPr lang="en-US" sz="3200" b="1" dirty="0" err="1" smtClean="0">
                <a:solidFill>
                  <a:srgbClr val="002060"/>
                </a:solidFill>
                <a:latin typeface="DV-TTSurekhEN" panose="04000000000000000000" pitchFamily="82" charset="0"/>
              </a:rPr>
              <a:t>lÉÉxÉ</a:t>
            </a:r>
            <a:r>
              <a:rPr lang="en-US" sz="3200" b="1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DV-TTSurekhEN" panose="04000000000000000000" pitchFamily="82" charset="0"/>
              </a:rPr>
              <a:t>JÉ®úÒnù</a:t>
            </a:r>
            <a:r>
              <a:rPr lang="en-US" sz="3200" b="1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DV-TTSurekhEN" panose="04000000000000000000" pitchFamily="82" charset="0"/>
              </a:rPr>
              <a:t>EòÉ</a:t>
            </a:r>
            <a:r>
              <a:rPr lang="en-US" sz="3200" b="1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DV-TTSurekhEN" panose="04000000000000000000" pitchFamily="82" charset="0"/>
              </a:rPr>
              <a:t>xÉÉ¨É</a:t>
            </a:r>
            <a:r>
              <a:rPr lang="en-US" sz="3200" b="1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 Ê´ÉYÉÉ{</a:t>
            </a:r>
            <a:r>
              <a:rPr lang="en-US" sz="3200" b="1" dirty="0" err="1" smtClean="0">
                <a:solidFill>
                  <a:srgbClr val="002060"/>
                </a:solidFill>
                <a:latin typeface="DV-TTSurekhEN" panose="04000000000000000000" pitchFamily="82" charset="0"/>
              </a:rPr>
              <a:t>ÉxÉ</a:t>
            </a:r>
            <a:r>
              <a:rPr lang="en-US" sz="3200" b="1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 ½þèþ*”</a:t>
            </a:r>
          </a:p>
          <a:p>
            <a:pPr marL="514350" indent="-514350" algn="just">
              <a:buAutoNum type="arabicPeriod"/>
            </a:pPr>
            <a:r>
              <a:rPr lang="en-US" sz="3200" b="1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|</a:t>
            </a:r>
            <a:r>
              <a:rPr lang="en-US" sz="3200" b="1" dirty="0" err="1" smtClean="0">
                <a:solidFill>
                  <a:srgbClr val="002060"/>
                </a:solidFill>
                <a:latin typeface="DV-TTSurekhEN" panose="04000000000000000000" pitchFamily="82" charset="0"/>
              </a:rPr>
              <a:t>ÉÉä</a:t>
            </a:r>
            <a:r>
              <a:rPr lang="en-US" sz="3200" b="1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. </a:t>
            </a:r>
            <a:r>
              <a:rPr lang="en-US" sz="3200" b="1" dirty="0" err="1" smtClean="0">
                <a:solidFill>
                  <a:srgbClr val="002060"/>
                </a:solidFill>
                <a:latin typeface="DV-TTSurekhEN" panose="04000000000000000000" pitchFamily="82" charset="0"/>
              </a:rPr>
              <a:t>VÉä</a:t>
            </a:r>
            <a:r>
              <a:rPr lang="en-US" sz="3200" b="1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¨ºÉ-B-Ê±ÉÊ]</a:t>
            </a:r>
            <a:r>
              <a:rPr lang="en-US" sz="3200" b="1" dirty="0" err="1" smtClean="0">
                <a:solidFill>
                  <a:srgbClr val="002060"/>
                </a:solidFill>
                <a:latin typeface="DV-TTSurekhEN" panose="04000000000000000000" pitchFamily="82" charset="0"/>
              </a:rPr>
              <a:t>õ±É</a:t>
            </a:r>
            <a:r>
              <a:rPr lang="en-US" sz="3200" b="1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 ¡</a:t>
            </a:r>
            <a:r>
              <a:rPr lang="en-US" sz="3200" b="1" dirty="0" err="1" smtClean="0">
                <a:solidFill>
                  <a:srgbClr val="002060"/>
                </a:solidFill>
                <a:latin typeface="DV-TTSurekhEN" panose="04000000000000000000" pitchFamily="82" charset="0"/>
              </a:rPr>
              <a:t>òÒ±b</a:t>
            </a:r>
            <a:r>
              <a:rPr lang="en-US" sz="3200" b="1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÷ - </a:t>
            </a:r>
            <a:r>
              <a:rPr lang="en-US" sz="3200" b="1" dirty="0">
                <a:solidFill>
                  <a:srgbClr val="002060"/>
                </a:solidFill>
                <a:latin typeface="DV-TTSurekhEN" panose="04000000000000000000" pitchFamily="82" charset="0"/>
              </a:rPr>
              <a:t>“Ê´ÉYÉÉ{</a:t>
            </a:r>
            <a:r>
              <a:rPr lang="en-US" sz="3200" b="1" dirty="0" err="1">
                <a:solidFill>
                  <a:srgbClr val="002060"/>
                </a:solidFill>
                <a:latin typeface="DV-TTSurekhEN" panose="04000000000000000000" pitchFamily="82" charset="0"/>
              </a:rPr>
              <a:t>ÉxÉ</a:t>
            </a:r>
            <a:r>
              <a:rPr lang="en-US" sz="3200" b="1" dirty="0">
                <a:solidFill>
                  <a:srgbClr val="002060"/>
                </a:solidFill>
                <a:latin typeface="DV-TTSurekhEN" panose="04000000000000000000" pitchFamily="82" charset="0"/>
              </a:rPr>
              <a:t> </a:t>
            </a:r>
            <a:r>
              <a:rPr lang="en-US" sz="3200" b="1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º</a:t>
            </a:r>
            <a:r>
              <a:rPr lang="en-US" sz="3200" b="1" dirty="0" err="1" smtClean="0">
                <a:solidFill>
                  <a:srgbClr val="002060"/>
                </a:solidFill>
                <a:latin typeface="DV-TTSurekhEN" panose="04000000000000000000" pitchFamily="82" charset="0"/>
              </a:rPr>
              <a:t>ÉÚSÉxÉÉ</a:t>
            </a:r>
            <a:r>
              <a:rPr lang="en-US" sz="3200" b="1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DV-TTSurekhEN" panose="04000000000000000000" pitchFamily="82" charset="0"/>
              </a:rPr>
              <a:t>EòÉ</a:t>
            </a:r>
            <a:r>
              <a:rPr lang="en-US" sz="3200" b="1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DV-TTSurekhEN" panose="04000000000000000000" pitchFamily="82" charset="0"/>
              </a:rPr>
              <a:t>VÉxÉ</a:t>
            </a:r>
            <a:r>
              <a:rPr lang="en-US" sz="3200" b="1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-º</a:t>
            </a:r>
            <a:r>
              <a:rPr lang="en-US" sz="3200" b="1" dirty="0" err="1" smtClean="0">
                <a:solidFill>
                  <a:srgbClr val="002060"/>
                </a:solidFill>
                <a:latin typeface="DV-TTSurekhEN" panose="04000000000000000000" pitchFamily="82" charset="0"/>
              </a:rPr>
              <a:t>ÉÆSÉÉ®ú</a:t>
            </a:r>
            <a:r>
              <a:rPr lang="en-US" sz="3200" b="1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 ½þèþ, </a:t>
            </a:r>
            <a:r>
              <a:rPr lang="en-US" sz="3200" b="1" dirty="0" err="1" smtClean="0">
                <a:solidFill>
                  <a:srgbClr val="002060"/>
                </a:solidFill>
                <a:latin typeface="DV-TTSurekhEN" panose="04000000000000000000" pitchFamily="82" charset="0"/>
              </a:rPr>
              <a:t>ÊVÉºÉEòÉ</a:t>
            </a:r>
            <a:r>
              <a:rPr lang="en-US" sz="3200" b="1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 =</a:t>
            </a:r>
            <a:r>
              <a:rPr lang="en-US" sz="3200" b="1" dirty="0" err="1" smtClean="0">
                <a:solidFill>
                  <a:srgbClr val="002060"/>
                </a:solidFill>
                <a:latin typeface="DV-TTSurekhEN" panose="04000000000000000000" pitchFamily="82" charset="0"/>
              </a:rPr>
              <a:t>tä</a:t>
            </a:r>
            <a:r>
              <a:rPr lang="en-US" sz="3200" b="1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¶ªÉ OÉÉ½þEòÉäå </a:t>
            </a:r>
            <a:r>
              <a:rPr lang="en-US" sz="3200" b="1" dirty="0" err="1" smtClean="0">
                <a:solidFill>
                  <a:srgbClr val="002060"/>
                </a:solidFill>
                <a:latin typeface="DV-TTSurekhEN" panose="04000000000000000000" pitchFamily="82" charset="0"/>
              </a:rPr>
              <a:t>EòÉä</a:t>
            </a:r>
            <a:r>
              <a:rPr lang="en-US" sz="3200" b="1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 º</a:t>
            </a:r>
            <a:r>
              <a:rPr lang="en-US" sz="3200" b="1" dirty="0" err="1" smtClean="0">
                <a:solidFill>
                  <a:srgbClr val="002060"/>
                </a:solidFill>
                <a:latin typeface="DV-TTSurekhEN" panose="04000000000000000000" pitchFamily="82" charset="0"/>
              </a:rPr>
              <a:t>É¨ÉZÉxÉÉ</a:t>
            </a:r>
            <a:r>
              <a:rPr lang="en-US" sz="3200" b="1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 +</a:t>
            </a:r>
            <a:r>
              <a:rPr lang="en-US" sz="3200" b="1" dirty="0" err="1" smtClean="0">
                <a:solidFill>
                  <a:srgbClr val="002060"/>
                </a:solidFill>
                <a:latin typeface="DV-TTSurekhEN" panose="04000000000000000000" pitchFamily="82" charset="0"/>
              </a:rPr>
              <a:t>Éè®ú</a:t>
            </a:r>
            <a:r>
              <a:rPr lang="en-US" sz="3200" b="1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DV-TTSurekhEN" panose="04000000000000000000" pitchFamily="82" charset="0"/>
              </a:rPr>
              <a:t>VÉÒiÉxÉÉ</a:t>
            </a:r>
            <a:r>
              <a:rPr lang="en-US" sz="3200" b="1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 ½þÉäiÉÉ ½þèþ </a:t>
            </a:r>
            <a:r>
              <a:rPr lang="en-US" sz="3200" b="1" dirty="0" err="1" smtClean="0">
                <a:solidFill>
                  <a:srgbClr val="002060"/>
                </a:solidFill>
                <a:latin typeface="DV-TTSurekhEN" panose="04000000000000000000" pitchFamily="82" charset="0"/>
              </a:rPr>
              <a:t>iÉÉÊEò</a:t>
            </a:r>
            <a:r>
              <a:rPr lang="en-US" sz="3200" b="1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 Ê´ÉYÉÉ{</a:t>
            </a:r>
            <a:r>
              <a:rPr lang="en-US" sz="3200" b="1" dirty="0" err="1" smtClean="0">
                <a:solidFill>
                  <a:srgbClr val="002060"/>
                </a:solidFill>
                <a:latin typeface="DV-TTSurekhEN" panose="04000000000000000000" pitchFamily="82" charset="0"/>
              </a:rPr>
              <a:t>ÉxÉ</a:t>
            </a:r>
            <a:r>
              <a:rPr lang="en-US" sz="3200" b="1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DV-TTSurekhEN" panose="04000000000000000000" pitchFamily="82" charset="0"/>
              </a:rPr>
              <a:t>EòiÉÉÇ</a:t>
            </a:r>
            <a:r>
              <a:rPr lang="en-US" sz="3200" b="1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DV-TTSurekhEN" panose="04000000000000000000" pitchFamily="82" charset="0"/>
              </a:rPr>
              <a:t>EòÉä</a:t>
            </a:r>
            <a:r>
              <a:rPr lang="en-US" sz="3200" b="1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 +</a:t>
            </a:r>
            <a:r>
              <a:rPr lang="en-US" sz="3200" b="1" dirty="0" err="1" smtClean="0">
                <a:solidFill>
                  <a:srgbClr val="002060"/>
                </a:solidFill>
                <a:latin typeface="DV-TTSurekhEN" panose="04000000000000000000" pitchFamily="82" charset="0"/>
              </a:rPr>
              <a:t>ÊvÉEò</a:t>
            </a:r>
            <a:r>
              <a:rPr lang="en-US" sz="3200" b="1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 º</a:t>
            </a:r>
            <a:r>
              <a:rPr lang="en-US" sz="3200" b="1" dirty="0" err="1" smtClean="0">
                <a:solidFill>
                  <a:srgbClr val="002060"/>
                </a:solidFill>
                <a:latin typeface="DV-TTSurekhEN" panose="04000000000000000000" pitchFamily="82" charset="0"/>
              </a:rPr>
              <a:t>Éä</a:t>
            </a:r>
            <a:r>
              <a:rPr lang="en-US" sz="3200" b="1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 +</a:t>
            </a:r>
            <a:r>
              <a:rPr lang="en-US" sz="3200" b="1" dirty="0" err="1" smtClean="0">
                <a:solidFill>
                  <a:srgbClr val="002060"/>
                </a:solidFill>
                <a:latin typeface="DV-TTSurekhEN" panose="04000000000000000000" pitchFamily="82" charset="0"/>
              </a:rPr>
              <a:t>ÊvÉEò</a:t>
            </a:r>
            <a:r>
              <a:rPr lang="en-US" sz="3200" b="1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DV-TTSurekhEN" panose="04000000000000000000" pitchFamily="82" charset="0"/>
              </a:rPr>
              <a:t>b÷Éì±É®ú</a:t>
            </a:r>
            <a:r>
              <a:rPr lang="en-US" sz="3200" b="1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 ±ÉÉ¦É </a:t>
            </a:r>
            <a:r>
              <a:rPr lang="en-US" sz="3200" b="1" dirty="0" err="1" smtClean="0">
                <a:solidFill>
                  <a:srgbClr val="002060"/>
                </a:solidFill>
                <a:latin typeface="DV-TTSurekhEN" panose="04000000000000000000" pitchFamily="82" charset="0"/>
              </a:rPr>
              <a:t>Êä¨É±Éä</a:t>
            </a:r>
            <a:r>
              <a:rPr lang="en-US" sz="3200" b="1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*”</a:t>
            </a:r>
          </a:p>
          <a:p>
            <a:pPr algn="just"/>
            <a:endParaRPr lang="en-US" sz="3200" b="1" dirty="0" smtClean="0">
              <a:solidFill>
                <a:srgbClr val="002060"/>
              </a:solidFill>
              <a:latin typeface="DV-TTSurekhEN" panose="04000000000000000000" pitchFamily="82" charset="0"/>
            </a:endParaRPr>
          </a:p>
          <a:p>
            <a:r>
              <a:rPr lang="en-US" sz="3200" b="1" dirty="0">
                <a:solidFill>
                  <a:srgbClr val="002060"/>
                </a:solidFill>
                <a:latin typeface="DV-TTSurekhEN" panose="04000000000000000000" pitchFamily="82" charset="0"/>
              </a:rPr>
              <a:t>	</a:t>
            </a:r>
            <a:endParaRPr lang="en-US" sz="3200" b="1" dirty="0" smtClean="0">
              <a:solidFill>
                <a:srgbClr val="002060"/>
              </a:solidFill>
              <a:latin typeface="DV-TTSurekhEN" panose="04000000000000000000" pitchFamily="82" charset="0"/>
            </a:endParaRPr>
          </a:p>
          <a:p>
            <a:pPr marL="342900" indent="-342900">
              <a:buAutoNum type="arabicPeriod"/>
            </a:pPr>
            <a:endParaRPr lang="en-US" b="1" dirty="0">
              <a:solidFill>
                <a:schemeClr val="accent5">
                  <a:lumMod val="75000"/>
                </a:schemeClr>
              </a:solidFill>
              <a:latin typeface="DV-TTSurekhEN" panose="04000000000000000000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15554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Tm="0">
        <p14:gallery dir="l"/>
      </p:transition>
    </mc:Choice>
    <mc:Fallback xmlns="">
      <p:transition spd="slow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8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1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33046" y="281355"/>
            <a:ext cx="5162843" cy="1046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C00000"/>
                </a:solidFill>
                <a:latin typeface="DV-TTSurekhEN" panose="04000000000000000000" pitchFamily="82" charset="0"/>
              </a:rPr>
              <a:t>Ê´ÉYÉÉ{</a:t>
            </a:r>
            <a:r>
              <a:rPr lang="en-US" sz="4400" b="1" dirty="0" err="1" smtClean="0">
                <a:solidFill>
                  <a:srgbClr val="C00000"/>
                </a:solidFill>
                <a:latin typeface="DV-TTSurekhEN" panose="04000000000000000000" pitchFamily="82" charset="0"/>
              </a:rPr>
              <a:t>ÉxÉ</a:t>
            </a:r>
            <a:r>
              <a:rPr lang="en-US" sz="4400" b="1" dirty="0" smtClean="0">
                <a:solidFill>
                  <a:srgbClr val="C00000"/>
                </a:solidFill>
                <a:latin typeface="DV-TTSurekhEN" panose="04000000000000000000" pitchFamily="82" charset="0"/>
              </a:rPr>
              <a:t> </a:t>
            </a:r>
            <a:r>
              <a:rPr lang="en-US" sz="4400" b="1" dirty="0" err="1" smtClean="0">
                <a:solidFill>
                  <a:srgbClr val="C00000"/>
                </a:solidFill>
                <a:latin typeface="DV-TTSurekhEN" panose="04000000000000000000" pitchFamily="82" charset="0"/>
              </a:rPr>
              <a:t>Eòäò</a:t>
            </a:r>
            <a:r>
              <a:rPr lang="en-US" sz="4400" b="1" dirty="0" smtClean="0">
                <a:solidFill>
                  <a:srgbClr val="C00000"/>
                </a:solidFill>
                <a:latin typeface="DV-TTSurekhEN" panose="04000000000000000000" pitchFamily="82" charset="0"/>
              </a:rPr>
              <a:t> |</a:t>
            </a:r>
            <a:r>
              <a:rPr lang="en-US" sz="4400" b="1" dirty="0" err="1" smtClean="0">
                <a:solidFill>
                  <a:srgbClr val="C00000"/>
                </a:solidFill>
                <a:latin typeface="DV-TTSurekhEN" panose="04000000000000000000" pitchFamily="82" charset="0"/>
              </a:rPr>
              <a:t>ÉEòÉ®ú</a:t>
            </a:r>
            <a:r>
              <a:rPr lang="en-US" sz="4400" b="1" dirty="0" smtClean="0">
                <a:solidFill>
                  <a:srgbClr val="C00000"/>
                </a:solidFill>
                <a:latin typeface="DV-TTSurekhEN" panose="04000000000000000000" pitchFamily="82" charset="0"/>
              </a:rPr>
              <a:t>- </a:t>
            </a:r>
          </a:p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914400" y="1204684"/>
            <a:ext cx="9622302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4000" dirty="0" smtClean="0">
                <a:latin typeface="DV-TTSurekhEN" panose="04000000000000000000" pitchFamily="82" charset="0"/>
              </a:rPr>
              <a:t>	</a:t>
            </a:r>
            <a:r>
              <a:rPr lang="en-US" sz="4800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+ÉVÉ Ê´ÉYÉÉ{</a:t>
            </a:r>
            <a:r>
              <a:rPr lang="en-US" sz="4800" dirty="0" err="1" smtClean="0">
                <a:solidFill>
                  <a:srgbClr val="002060"/>
                </a:solidFill>
                <a:latin typeface="DV-TTSurekhEN" panose="04000000000000000000" pitchFamily="82" charset="0"/>
              </a:rPr>
              <a:t>ÉxÉ</a:t>
            </a:r>
            <a:r>
              <a:rPr lang="en-US" sz="4800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 </a:t>
            </a:r>
            <a:r>
              <a:rPr lang="en-US" sz="4800" dirty="0" err="1" smtClean="0">
                <a:solidFill>
                  <a:srgbClr val="002060"/>
                </a:solidFill>
                <a:latin typeface="DV-TTSurekhEN" panose="04000000000000000000" pitchFamily="82" charset="0"/>
              </a:rPr>
              <a:t>EòÒ</a:t>
            </a:r>
            <a:r>
              <a:rPr lang="en-US" sz="4800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 ´ªÉÉÎ{</a:t>
            </a:r>
            <a:r>
              <a:rPr lang="en-US" sz="4800" dirty="0" err="1" smtClean="0">
                <a:solidFill>
                  <a:srgbClr val="002060"/>
                </a:solidFill>
                <a:latin typeface="DV-TTSurekhEN" panose="04000000000000000000" pitchFamily="82" charset="0"/>
              </a:rPr>
              <a:t>iÉ</a:t>
            </a:r>
            <a:r>
              <a:rPr lang="en-US" sz="4800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 </a:t>
            </a:r>
            <a:r>
              <a:rPr lang="en-US" sz="4800" dirty="0" err="1" smtClean="0">
                <a:solidFill>
                  <a:srgbClr val="002060"/>
                </a:solidFill>
                <a:latin typeface="DV-TTSurekhEN" panose="04000000000000000000" pitchFamily="82" charset="0"/>
              </a:rPr>
              <a:t>VÉÒ´ÉxÉ</a:t>
            </a:r>
            <a:r>
              <a:rPr lang="en-US" sz="4800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 </a:t>
            </a:r>
            <a:r>
              <a:rPr lang="en-US" sz="4800" dirty="0" err="1" smtClean="0">
                <a:solidFill>
                  <a:srgbClr val="002060"/>
                </a:solidFill>
                <a:latin typeface="DV-TTSurekhEN" panose="04000000000000000000" pitchFamily="82" charset="0"/>
              </a:rPr>
              <a:t>Eòäò</a:t>
            </a:r>
            <a:r>
              <a:rPr lang="en-US" sz="4800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 +</a:t>
            </a:r>
            <a:r>
              <a:rPr lang="en-US" sz="4800" dirty="0" err="1" smtClean="0">
                <a:solidFill>
                  <a:srgbClr val="002060"/>
                </a:solidFill>
                <a:latin typeface="DV-TTSurekhEN" panose="04000000000000000000" pitchFamily="82" charset="0"/>
              </a:rPr>
              <a:t>ÊvÉEòÉÆ¶É</a:t>
            </a:r>
            <a:r>
              <a:rPr lang="en-US" sz="4800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 </a:t>
            </a:r>
            <a:r>
              <a:rPr lang="en-US" sz="4800" dirty="0" err="1" smtClean="0">
                <a:solidFill>
                  <a:srgbClr val="002060"/>
                </a:solidFill>
                <a:latin typeface="DV-TTSurekhEN" panose="04000000000000000000" pitchFamily="82" charset="0"/>
              </a:rPr>
              <a:t>IÉäjÉÉäå</a:t>
            </a:r>
            <a:r>
              <a:rPr lang="en-US" sz="4800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 ¨</a:t>
            </a:r>
            <a:r>
              <a:rPr lang="en-US" sz="4800" dirty="0" err="1" smtClean="0">
                <a:solidFill>
                  <a:srgbClr val="002060"/>
                </a:solidFill>
                <a:latin typeface="DV-TTSurekhEN" panose="04000000000000000000" pitchFamily="82" charset="0"/>
              </a:rPr>
              <a:t>Éäå</a:t>
            </a:r>
            <a:r>
              <a:rPr lang="en-US" sz="4800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 ¡</a:t>
            </a:r>
            <a:r>
              <a:rPr lang="en-US" sz="4800" dirty="0" err="1" smtClean="0">
                <a:solidFill>
                  <a:srgbClr val="002060"/>
                </a:solidFill>
                <a:latin typeface="DV-TTSurekhEN" panose="04000000000000000000" pitchFamily="82" charset="0"/>
              </a:rPr>
              <a:t>òè±ÉÒ</a:t>
            </a:r>
            <a:r>
              <a:rPr lang="en-US" sz="4800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 ½þÖþ&lt;Ç ½þèþ* ´ª</a:t>
            </a:r>
            <a:r>
              <a:rPr lang="en-US" sz="4800" dirty="0" err="1" smtClean="0">
                <a:solidFill>
                  <a:srgbClr val="002060"/>
                </a:solidFill>
                <a:latin typeface="DV-TTSurekhEN" panose="04000000000000000000" pitchFamily="82" charset="0"/>
              </a:rPr>
              <a:t>ÉÎCiÉMÉiÉ</a:t>
            </a:r>
            <a:r>
              <a:rPr lang="en-US" sz="4800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 </a:t>
            </a:r>
            <a:r>
              <a:rPr lang="en-US" sz="4800" dirty="0" err="1" smtClean="0">
                <a:solidFill>
                  <a:srgbClr val="002060"/>
                </a:solidFill>
                <a:latin typeface="DV-TTSurekhEN" panose="04000000000000000000" pitchFamily="82" charset="0"/>
              </a:rPr>
              <a:t>VÉÒ´ÉxÉ</a:t>
            </a:r>
            <a:r>
              <a:rPr lang="en-US" sz="4800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 º</a:t>
            </a:r>
            <a:r>
              <a:rPr lang="en-US" sz="4800" dirty="0" err="1" smtClean="0">
                <a:solidFill>
                  <a:srgbClr val="002060"/>
                </a:solidFill>
                <a:latin typeface="DV-TTSurekhEN" panose="04000000000000000000" pitchFamily="82" charset="0"/>
              </a:rPr>
              <a:t>Éä</a:t>
            </a:r>
            <a:r>
              <a:rPr lang="en-US" sz="4800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 º</a:t>
            </a:r>
            <a:r>
              <a:rPr lang="en-US" sz="4800" dirty="0" err="1" smtClean="0">
                <a:solidFill>
                  <a:srgbClr val="002060"/>
                </a:solidFill>
                <a:latin typeface="DV-TTSurekhEN" panose="04000000000000000000" pitchFamily="82" charset="0"/>
              </a:rPr>
              <a:t>ÉÉ´ÉÇVÉÊxÉEò</a:t>
            </a:r>
            <a:r>
              <a:rPr lang="en-US" sz="4800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 </a:t>
            </a:r>
            <a:r>
              <a:rPr lang="en-US" sz="4800" dirty="0" err="1" smtClean="0">
                <a:solidFill>
                  <a:srgbClr val="002060"/>
                </a:solidFill>
                <a:latin typeface="DV-TTSurekhEN" panose="04000000000000000000" pitchFamily="82" charset="0"/>
              </a:rPr>
              <a:t>VÉÒ´ÉxÉ</a:t>
            </a:r>
            <a:r>
              <a:rPr lang="en-US" sz="4800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 </a:t>
            </a:r>
            <a:r>
              <a:rPr lang="en-US" sz="4800" dirty="0" err="1" smtClean="0">
                <a:solidFill>
                  <a:srgbClr val="002060"/>
                </a:solidFill>
                <a:latin typeface="DV-TTSurekhEN" panose="04000000000000000000" pitchFamily="82" charset="0"/>
              </a:rPr>
              <a:t>iÉEò</a:t>
            </a:r>
            <a:r>
              <a:rPr lang="en-US" sz="4800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 Ê´ÉYÉÉ{</a:t>
            </a:r>
            <a:r>
              <a:rPr lang="en-US" sz="4800" dirty="0" err="1" smtClean="0">
                <a:solidFill>
                  <a:srgbClr val="002060"/>
                </a:solidFill>
                <a:latin typeface="DV-TTSurekhEN" panose="04000000000000000000" pitchFamily="82" charset="0"/>
              </a:rPr>
              <a:t>ÉxÉÉäå</a:t>
            </a:r>
            <a:r>
              <a:rPr lang="en-US" sz="4800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 </a:t>
            </a:r>
            <a:r>
              <a:rPr lang="en-US" sz="4800" dirty="0" err="1" smtClean="0">
                <a:solidFill>
                  <a:srgbClr val="002060"/>
                </a:solidFill>
                <a:latin typeface="DV-TTSurekhEN" panose="04000000000000000000" pitchFamily="82" charset="0"/>
              </a:rPr>
              <a:t>EòÉ</a:t>
            </a:r>
            <a:r>
              <a:rPr lang="en-US" sz="4800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 |</a:t>
            </a:r>
            <a:r>
              <a:rPr lang="en-US" sz="4800" dirty="0" err="1" smtClean="0">
                <a:solidFill>
                  <a:srgbClr val="002060"/>
                </a:solidFill>
                <a:latin typeface="DV-TTSurekhEN" panose="04000000000000000000" pitchFamily="82" charset="0"/>
              </a:rPr>
              <a:t>ÉºÉÉ®ú</a:t>
            </a:r>
            <a:r>
              <a:rPr lang="en-US" sz="4800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 ½þèþ* Ê´ÉYÉÉ{</a:t>
            </a:r>
            <a:r>
              <a:rPr lang="en-US" sz="4800" dirty="0" err="1" smtClean="0">
                <a:solidFill>
                  <a:srgbClr val="002060"/>
                </a:solidFill>
                <a:latin typeface="DV-TTSurekhEN" panose="04000000000000000000" pitchFamily="82" charset="0"/>
              </a:rPr>
              <a:t>ÉxÉ</a:t>
            </a:r>
            <a:r>
              <a:rPr lang="en-US" sz="4800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 </a:t>
            </a:r>
            <a:r>
              <a:rPr lang="en-US" sz="4800" dirty="0" err="1" smtClean="0">
                <a:solidFill>
                  <a:srgbClr val="002060"/>
                </a:solidFill>
                <a:latin typeface="DV-TTSurekhEN" panose="04000000000000000000" pitchFamily="82" charset="0"/>
              </a:rPr>
              <a:t>Eòäò</a:t>
            </a:r>
            <a:r>
              <a:rPr lang="en-US" sz="4800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 =</a:t>
            </a:r>
            <a:r>
              <a:rPr lang="en-US" sz="4800" dirty="0" err="1" smtClean="0">
                <a:solidFill>
                  <a:srgbClr val="002060"/>
                </a:solidFill>
                <a:latin typeface="DV-TTSurekhEN" panose="04000000000000000000" pitchFamily="82" charset="0"/>
              </a:rPr>
              <a:t>ùtä</a:t>
            </a:r>
            <a:r>
              <a:rPr lang="en-US" sz="4800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¶ªÉ, ¸</a:t>
            </a:r>
            <a:r>
              <a:rPr lang="en-US" sz="4800" dirty="0" err="1" smtClean="0">
                <a:solidFill>
                  <a:srgbClr val="002060"/>
                </a:solidFill>
                <a:latin typeface="DV-TTSurekhEN" panose="04000000000000000000" pitchFamily="82" charset="0"/>
              </a:rPr>
              <a:t>ÉÉäiÉÉ</a:t>
            </a:r>
            <a:r>
              <a:rPr lang="en-US" sz="4800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 ªÉÉ OÉÉ½þEò, Ê´ÉYÉÉ{</a:t>
            </a:r>
            <a:r>
              <a:rPr lang="en-US" sz="4800" dirty="0" err="1" smtClean="0">
                <a:solidFill>
                  <a:srgbClr val="002060"/>
                </a:solidFill>
                <a:latin typeface="DV-TTSurekhEN" panose="04000000000000000000" pitchFamily="82" charset="0"/>
              </a:rPr>
              <a:t>ÉxÉ</a:t>
            </a:r>
            <a:r>
              <a:rPr lang="en-US" sz="4800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 </a:t>
            </a:r>
            <a:r>
              <a:rPr lang="en-US" sz="4800" dirty="0" err="1" smtClean="0">
                <a:solidFill>
                  <a:srgbClr val="002060"/>
                </a:solidFill>
                <a:latin typeface="DV-TTSurekhEN" panose="04000000000000000000" pitchFamily="82" charset="0"/>
              </a:rPr>
              <a:t>nùÉiÉÉ</a:t>
            </a:r>
            <a:r>
              <a:rPr lang="en-US" sz="4800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, ¦</a:t>
            </a:r>
            <a:r>
              <a:rPr lang="en-US" sz="4800" dirty="0" err="1" smtClean="0">
                <a:solidFill>
                  <a:srgbClr val="002060"/>
                </a:solidFill>
                <a:latin typeface="DV-TTSurekhEN" panose="04000000000000000000" pitchFamily="82" charset="0"/>
              </a:rPr>
              <a:t>ÉÉèMÉÉäÊ±ÉEò</a:t>
            </a:r>
            <a:r>
              <a:rPr lang="en-US" sz="4800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 </a:t>
            </a:r>
            <a:r>
              <a:rPr lang="en-US" sz="4800" dirty="0" err="1" smtClean="0">
                <a:solidFill>
                  <a:srgbClr val="002060"/>
                </a:solidFill>
                <a:latin typeface="DV-TTSurekhEN" panose="04000000000000000000" pitchFamily="82" charset="0"/>
              </a:rPr>
              <a:t>IÉäjÉ</a:t>
            </a:r>
            <a:r>
              <a:rPr lang="en-US" sz="4800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, º</a:t>
            </a:r>
            <a:r>
              <a:rPr lang="en-US" sz="4800" dirty="0" err="1" smtClean="0">
                <a:solidFill>
                  <a:srgbClr val="002060"/>
                </a:solidFill>
                <a:latin typeface="DV-TTSurekhEN" panose="04000000000000000000" pitchFamily="82" charset="0"/>
              </a:rPr>
              <a:t>ÉÆºÉÉ®ú</a:t>
            </a:r>
            <a:r>
              <a:rPr lang="en-US" sz="4800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 ¨</a:t>
            </a:r>
            <a:r>
              <a:rPr lang="en-US" sz="4800" dirty="0" err="1" smtClean="0">
                <a:solidFill>
                  <a:srgbClr val="002060"/>
                </a:solidFill>
                <a:latin typeface="DV-TTSurekhEN" panose="04000000000000000000" pitchFamily="82" charset="0"/>
              </a:rPr>
              <a:t>ÉÉvªÉ¨É</a:t>
            </a:r>
            <a:r>
              <a:rPr lang="en-US" sz="4800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 +</a:t>
            </a:r>
            <a:r>
              <a:rPr lang="en-US" sz="4800" dirty="0" err="1" smtClean="0">
                <a:solidFill>
                  <a:srgbClr val="002060"/>
                </a:solidFill>
                <a:latin typeface="DV-TTSurekhEN" panose="04000000000000000000" pitchFamily="82" charset="0"/>
              </a:rPr>
              <a:t>ÉÊnù</a:t>
            </a:r>
            <a:r>
              <a:rPr lang="en-US" sz="4800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 </a:t>
            </a:r>
            <a:r>
              <a:rPr lang="en-US" sz="4800" dirty="0" err="1" smtClean="0">
                <a:solidFill>
                  <a:srgbClr val="002060"/>
                </a:solidFill>
                <a:latin typeface="DV-TTSurekhEN" panose="04000000000000000000" pitchFamily="82" charset="0"/>
              </a:rPr>
              <a:t>Eòäò</a:t>
            </a:r>
            <a:r>
              <a:rPr lang="en-US" sz="4800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 +</a:t>
            </a:r>
            <a:r>
              <a:rPr lang="en-US" sz="4800" dirty="0" err="1" smtClean="0">
                <a:solidFill>
                  <a:srgbClr val="002060"/>
                </a:solidFill>
                <a:latin typeface="DV-TTSurekhEN" panose="04000000000000000000" pitchFamily="82" charset="0"/>
              </a:rPr>
              <a:t>ÉvÉÉ®ú</a:t>
            </a:r>
            <a:r>
              <a:rPr lang="en-US" sz="4800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 {</a:t>
            </a:r>
            <a:r>
              <a:rPr lang="en-US" sz="4800" dirty="0" err="1" smtClean="0">
                <a:solidFill>
                  <a:srgbClr val="002060"/>
                </a:solidFill>
                <a:latin typeface="DV-TTSurekhEN" panose="04000000000000000000" pitchFamily="82" charset="0"/>
              </a:rPr>
              <a:t>É®ú</a:t>
            </a:r>
            <a:r>
              <a:rPr lang="en-US" sz="4800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 Ê´ÉYÉÉ{</a:t>
            </a:r>
            <a:r>
              <a:rPr lang="en-US" sz="4800" dirty="0" err="1" smtClean="0">
                <a:solidFill>
                  <a:srgbClr val="002060"/>
                </a:solidFill>
                <a:latin typeface="DV-TTSurekhEN" panose="04000000000000000000" pitchFamily="82" charset="0"/>
              </a:rPr>
              <a:t>ÉxÉÉäå</a:t>
            </a:r>
            <a:r>
              <a:rPr lang="en-US" sz="4800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 </a:t>
            </a:r>
            <a:r>
              <a:rPr lang="en-US" sz="4800" dirty="0" err="1" smtClean="0">
                <a:solidFill>
                  <a:srgbClr val="002060"/>
                </a:solidFill>
                <a:latin typeface="DV-TTSurekhEN" panose="04000000000000000000" pitchFamily="82" charset="0"/>
              </a:rPr>
              <a:t>Eòäò</a:t>
            </a:r>
            <a:r>
              <a:rPr lang="en-US" sz="4800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 </a:t>
            </a:r>
            <a:r>
              <a:rPr lang="en-US" sz="4800" dirty="0" err="1" smtClean="0">
                <a:solidFill>
                  <a:srgbClr val="002060"/>
                </a:solidFill>
                <a:latin typeface="DV-TTSurekhEN" panose="04000000000000000000" pitchFamily="82" charset="0"/>
              </a:rPr>
              <a:t>Eò</a:t>
            </a:r>
            <a:r>
              <a:rPr lang="en-US" sz="4800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&lt;Ç ¦</a:t>
            </a:r>
            <a:r>
              <a:rPr lang="en-US" sz="4800" dirty="0" err="1" smtClean="0">
                <a:solidFill>
                  <a:srgbClr val="002060"/>
                </a:solidFill>
                <a:latin typeface="DV-TTSurekhEN" panose="04000000000000000000" pitchFamily="82" charset="0"/>
              </a:rPr>
              <a:t>Éänù</a:t>
            </a:r>
            <a:r>
              <a:rPr lang="en-US" sz="4800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 +</a:t>
            </a:r>
            <a:r>
              <a:rPr lang="en-US" sz="4800" dirty="0" err="1" smtClean="0">
                <a:solidFill>
                  <a:srgbClr val="002060"/>
                </a:solidFill>
                <a:latin typeface="DV-TTSurekhEN" panose="04000000000000000000" pitchFamily="82" charset="0"/>
              </a:rPr>
              <a:t>Éè®ú</a:t>
            </a:r>
            <a:r>
              <a:rPr lang="en-US" sz="4800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 |</a:t>
            </a:r>
            <a:r>
              <a:rPr lang="en-US" sz="4800" dirty="0" err="1" smtClean="0">
                <a:solidFill>
                  <a:srgbClr val="002060"/>
                </a:solidFill>
                <a:latin typeface="DV-TTSurekhEN" panose="04000000000000000000" pitchFamily="82" charset="0"/>
              </a:rPr>
              <a:t>ÉEòÉ®ú</a:t>
            </a:r>
            <a:r>
              <a:rPr lang="en-US" sz="4800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 ½þÉäiÉä ½þèþ* </a:t>
            </a:r>
            <a:r>
              <a:rPr lang="en-US" sz="4800" dirty="0" err="1" smtClean="0">
                <a:solidFill>
                  <a:srgbClr val="002060"/>
                </a:solidFill>
                <a:latin typeface="DV-TTSurekhEN" panose="04000000000000000000" pitchFamily="82" charset="0"/>
              </a:rPr>
              <a:t>EòÖUô</a:t>
            </a:r>
            <a:r>
              <a:rPr lang="en-US" sz="4800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 |É¨ÉÖJÉ ¦</a:t>
            </a:r>
            <a:r>
              <a:rPr lang="en-US" sz="4800" dirty="0" err="1" smtClean="0">
                <a:solidFill>
                  <a:srgbClr val="002060"/>
                </a:solidFill>
                <a:latin typeface="DV-TTSurekhEN" panose="04000000000000000000" pitchFamily="82" charset="0"/>
              </a:rPr>
              <a:t>ÉänùÉäå</a:t>
            </a:r>
            <a:r>
              <a:rPr lang="en-US" sz="4800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 </a:t>
            </a:r>
            <a:r>
              <a:rPr lang="en-US" sz="4800" dirty="0" err="1" smtClean="0">
                <a:solidFill>
                  <a:srgbClr val="002060"/>
                </a:solidFill>
                <a:latin typeface="DV-TTSurekhEN" panose="04000000000000000000" pitchFamily="82" charset="0"/>
              </a:rPr>
              <a:t>EòÉ</a:t>
            </a:r>
            <a:r>
              <a:rPr lang="en-US" sz="4800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 ºÉÆÊIÉ{</a:t>
            </a:r>
            <a:r>
              <a:rPr lang="en-US" sz="4800" dirty="0" err="1" smtClean="0">
                <a:solidFill>
                  <a:srgbClr val="002060"/>
                </a:solidFill>
                <a:latin typeface="DV-TTSurekhEN" panose="04000000000000000000" pitchFamily="82" charset="0"/>
              </a:rPr>
              <a:t>iÉ</a:t>
            </a:r>
            <a:r>
              <a:rPr lang="en-US" sz="4800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 {</a:t>
            </a:r>
            <a:r>
              <a:rPr lang="en-US" sz="4800" dirty="0" err="1" smtClean="0">
                <a:solidFill>
                  <a:srgbClr val="002060"/>
                </a:solidFill>
                <a:latin typeface="DV-TTSurekhEN" panose="04000000000000000000" pitchFamily="82" charset="0"/>
              </a:rPr>
              <a:t>ÉÊ®úSÉªÉ</a:t>
            </a:r>
            <a:r>
              <a:rPr lang="en-US" sz="4800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 |</a:t>
            </a:r>
            <a:r>
              <a:rPr lang="en-US" sz="4800" dirty="0" err="1" smtClean="0">
                <a:solidFill>
                  <a:srgbClr val="002060"/>
                </a:solidFill>
                <a:latin typeface="DV-TTSurekhEN" panose="04000000000000000000" pitchFamily="82" charset="0"/>
              </a:rPr>
              <a:t>ÉºiÉÖiÉ</a:t>
            </a:r>
            <a:r>
              <a:rPr lang="en-US" sz="4800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 ½þèþ -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09291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Tm="0">
        <p14:gallery dir="l"/>
      </p:transition>
    </mc:Choice>
    <mc:Fallback xmlns="">
      <p:transition spd="slow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4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33046" y="281355"/>
            <a:ext cx="903482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 smtClean="0">
                <a:solidFill>
                  <a:srgbClr val="C00000"/>
                </a:solidFill>
                <a:latin typeface="DV-TTSurekhEN" panose="04000000000000000000" pitchFamily="82" charset="0"/>
              </a:rPr>
              <a:t>Eò</a:t>
            </a:r>
            <a:r>
              <a:rPr lang="en-US" sz="3200" b="1" dirty="0" smtClean="0">
                <a:solidFill>
                  <a:srgbClr val="C00000"/>
                </a:solidFill>
                <a:latin typeface="DV-TTSurekhEN" panose="04000000000000000000" pitchFamily="82" charset="0"/>
              </a:rPr>
              <a:t>. Ê´ÉYÉÉ{</a:t>
            </a:r>
            <a:r>
              <a:rPr lang="en-US" sz="3200" b="1" dirty="0" err="1" smtClean="0">
                <a:solidFill>
                  <a:srgbClr val="C00000"/>
                </a:solidFill>
                <a:latin typeface="DV-TTSurekhEN" panose="04000000000000000000" pitchFamily="82" charset="0"/>
              </a:rPr>
              <a:t>ÉxÉ</a:t>
            </a:r>
            <a:r>
              <a:rPr lang="en-US" sz="3200" b="1" dirty="0" smtClean="0">
                <a:solidFill>
                  <a:srgbClr val="C00000"/>
                </a:solidFill>
                <a:latin typeface="DV-TTSurekhEN" panose="04000000000000000000" pitchFamily="82" charset="0"/>
              </a:rPr>
              <a:t> </a:t>
            </a:r>
            <a:r>
              <a:rPr lang="en-US" sz="3200" b="1" dirty="0" err="1" smtClean="0">
                <a:solidFill>
                  <a:srgbClr val="C00000"/>
                </a:solidFill>
                <a:latin typeface="DV-TTSurekhEN" panose="04000000000000000000" pitchFamily="82" charset="0"/>
              </a:rPr>
              <a:t>nùÉiÉÉ</a:t>
            </a:r>
            <a:r>
              <a:rPr lang="en-US" sz="3200" b="1" dirty="0" smtClean="0">
                <a:solidFill>
                  <a:srgbClr val="C00000"/>
                </a:solidFill>
                <a:latin typeface="DV-TTSurekhEN" panose="04000000000000000000" pitchFamily="82" charset="0"/>
              </a:rPr>
              <a:t> </a:t>
            </a:r>
            <a:r>
              <a:rPr lang="en-US" sz="3200" b="1" dirty="0" err="1" smtClean="0">
                <a:solidFill>
                  <a:srgbClr val="C00000"/>
                </a:solidFill>
                <a:latin typeface="DV-TTSurekhEN" panose="04000000000000000000" pitchFamily="82" charset="0"/>
              </a:rPr>
              <a:t>Eòäò</a:t>
            </a:r>
            <a:r>
              <a:rPr lang="en-US" sz="3200" b="1" dirty="0" smtClean="0">
                <a:solidFill>
                  <a:srgbClr val="C00000"/>
                </a:solidFill>
                <a:latin typeface="DV-TTSurekhEN" panose="04000000000000000000" pitchFamily="82" charset="0"/>
              </a:rPr>
              <a:t> +</a:t>
            </a:r>
            <a:r>
              <a:rPr lang="en-US" sz="3200" b="1" dirty="0" err="1" smtClean="0">
                <a:solidFill>
                  <a:srgbClr val="C00000"/>
                </a:solidFill>
                <a:latin typeface="DV-TTSurekhEN" panose="04000000000000000000" pitchFamily="82" charset="0"/>
              </a:rPr>
              <a:t>ÉvÉÉ®ú</a:t>
            </a:r>
            <a:r>
              <a:rPr lang="en-US" sz="3200" b="1" dirty="0" smtClean="0">
                <a:solidFill>
                  <a:srgbClr val="C00000"/>
                </a:solidFill>
                <a:latin typeface="DV-TTSurekhEN" panose="04000000000000000000" pitchFamily="82" charset="0"/>
              </a:rPr>
              <a:t> {</a:t>
            </a:r>
            <a:r>
              <a:rPr lang="en-US" sz="3200" b="1" dirty="0" err="1" smtClean="0">
                <a:solidFill>
                  <a:srgbClr val="C00000"/>
                </a:solidFill>
                <a:latin typeface="DV-TTSurekhEN" panose="04000000000000000000" pitchFamily="82" charset="0"/>
              </a:rPr>
              <a:t>É®ú</a:t>
            </a:r>
            <a:r>
              <a:rPr lang="en-US" sz="3200" b="1" dirty="0" smtClean="0">
                <a:solidFill>
                  <a:srgbClr val="C00000"/>
                </a:solidFill>
                <a:latin typeface="DV-TTSurekhEN" panose="04000000000000000000" pitchFamily="82" charset="0"/>
              </a:rPr>
              <a:t> Ê´ÉYÉÉ{</a:t>
            </a:r>
            <a:r>
              <a:rPr lang="en-US" sz="3200" b="1" dirty="0" err="1" smtClean="0">
                <a:solidFill>
                  <a:srgbClr val="C00000"/>
                </a:solidFill>
                <a:latin typeface="DV-TTSurekhEN" panose="04000000000000000000" pitchFamily="82" charset="0"/>
              </a:rPr>
              <a:t>ÉxÉ</a:t>
            </a:r>
            <a:r>
              <a:rPr lang="en-US" sz="3200" b="1" dirty="0" smtClean="0">
                <a:solidFill>
                  <a:srgbClr val="C00000"/>
                </a:solidFill>
                <a:latin typeface="DV-TTSurekhEN" panose="04000000000000000000" pitchFamily="82" charset="0"/>
              </a:rPr>
              <a:t> </a:t>
            </a:r>
            <a:r>
              <a:rPr lang="en-US" sz="3200" b="1" dirty="0" err="1" smtClean="0">
                <a:solidFill>
                  <a:srgbClr val="C00000"/>
                </a:solidFill>
                <a:latin typeface="DV-TTSurekhEN" panose="04000000000000000000" pitchFamily="82" charset="0"/>
              </a:rPr>
              <a:t>Eòäò</a:t>
            </a:r>
            <a:r>
              <a:rPr lang="en-US" sz="3200" b="1" dirty="0" smtClean="0">
                <a:solidFill>
                  <a:srgbClr val="C00000"/>
                </a:solidFill>
                <a:latin typeface="DV-TTSurekhEN" panose="04000000000000000000" pitchFamily="82" charset="0"/>
              </a:rPr>
              <a:t> ¦</a:t>
            </a:r>
            <a:r>
              <a:rPr lang="en-US" sz="3200" b="1" dirty="0" err="1" smtClean="0">
                <a:solidFill>
                  <a:srgbClr val="C00000"/>
                </a:solidFill>
                <a:latin typeface="DV-TTSurekhEN" panose="04000000000000000000" pitchFamily="82" charset="0"/>
              </a:rPr>
              <a:t>Éänù</a:t>
            </a:r>
            <a:r>
              <a:rPr lang="en-US" sz="3200" b="1" dirty="0" smtClean="0">
                <a:solidFill>
                  <a:srgbClr val="C00000"/>
                </a:solidFill>
                <a:latin typeface="DV-TTSurekhEN" panose="04000000000000000000" pitchFamily="82" charset="0"/>
              </a:rPr>
              <a:t> :</a:t>
            </a:r>
            <a:endParaRPr lang="en-US" sz="3200" dirty="0"/>
          </a:p>
        </p:txBody>
      </p:sp>
      <p:sp>
        <p:nvSpPr>
          <p:cNvPr id="7" name="TextBox 6"/>
          <p:cNvSpPr txBox="1"/>
          <p:nvPr/>
        </p:nvSpPr>
        <p:spPr>
          <a:xfrm>
            <a:off x="927100" y="998215"/>
            <a:ext cx="988060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Ê´ÉYÉÉ{</a:t>
            </a:r>
            <a:r>
              <a:rPr lang="en-US" sz="3200" b="1" dirty="0" err="1" smtClean="0">
                <a:solidFill>
                  <a:srgbClr val="002060"/>
                </a:solidFill>
                <a:latin typeface="DV-TTSurekhEN" panose="04000000000000000000" pitchFamily="82" charset="0"/>
              </a:rPr>
              <a:t>ÉxÉ</a:t>
            </a:r>
            <a:r>
              <a:rPr lang="en-US" sz="3200" b="1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DV-TTSurekhEN" panose="04000000000000000000" pitchFamily="82" charset="0"/>
              </a:rPr>
              <a:t>nùÉiÉÉ</a:t>
            </a:r>
            <a:r>
              <a:rPr lang="en-US" sz="3200" b="1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DV-TTSurekhEN" panose="04000000000000000000" pitchFamily="82" charset="0"/>
              </a:rPr>
              <a:t>Eòäò</a:t>
            </a:r>
            <a:r>
              <a:rPr lang="en-US" sz="3200" b="1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 +</a:t>
            </a:r>
            <a:r>
              <a:rPr lang="en-US" sz="3200" b="1" dirty="0" err="1" smtClean="0">
                <a:solidFill>
                  <a:srgbClr val="002060"/>
                </a:solidFill>
                <a:latin typeface="DV-TTSurekhEN" panose="04000000000000000000" pitchFamily="82" charset="0"/>
              </a:rPr>
              <a:t>ÉvÉÉ®ú</a:t>
            </a:r>
            <a:r>
              <a:rPr lang="en-US" sz="3200" b="1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 {</a:t>
            </a:r>
            <a:r>
              <a:rPr lang="en-US" sz="3200" b="1" dirty="0" err="1" smtClean="0">
                <a:solidFill>
                  <a:srgbClr val="002060"/>
                </a:solidFill>
                <a:latin typeface="DV-TTSurekhEN" panose="04000000000000000000" pitchFamily="82" charset="0"/>
              </a:rPr>
              <a:t>É®ú</a:t>
            </a:r>
            <a:r>
              <a:rPr lang="en-US" sz="3200" b="1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 Ê´ÉYÉÉ{</a:t>
            </a:r>
            <a:r>
              <a:rPr lang="en-US" sz="3200" b="1" dirty="0" err="1" smtClean="0">
                <a:solidFill>
                  <a:srgbClr val="002060"/>
                </a:solidFill>
                <a:latin typeface="DV-TTSurekhEN" panose="04000000000000000000" pitchFamily="82" charset="0"/>
              </a:rPr>
              <a:t>ÉxÉ</a:t>
            </a:r>
            <a:r>
              <a:rPr lang="en-US" sz="3200" b="1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DV-TTSurekhEN" panose="04000000000000000000" pitchFamily="82" charset="0"/>
              </a:rPr>
              <a:t>Eòäò</a:t>
            </a:r>
            <a:r>
              <a:rPr lang="en-US" sz="3200" b="1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DV-TTSurekhEN" panose="04000000000000000000" pitchFamily="82" charset="0"/>
              </a:rPr>
              <a:t>iÉÒxÉ</a:t>
            </a:r>
            <a:r>
              <a:rPr lang="en-US" sz="3200" b="1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 ¦</a:t>
            </a:r>
            <a:r>
              <a:rPr lang="en-US" sz="3200" b="1" dirty="0" err="1" smtClean="0">
                <a:solidFill>
                  <a:srgbClr val="002060"/>
                </a:solidFill>
                <a:latin typeface="DV-TTSurekhEN" panose="04000000000000000000" pitchFamily="82" charset="0"/>
              </a:rPr>
              <a:t>Éänù</a:t>
            </a:r>
            <a:r>
              <a:rPr lang="en-US" sz="3200" b="1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 ½þÉäiÉä ½þèþ* </a:t>
            </a:r>
          </a:p>
          <a:p>
            <a:pPr marL="514350" indent="-514350">
              <a:buAutoNum type="arabicPeriod"/>
            </a:pPr>
            <a:r>
              <a:rPr lang="en-US" sz="3200" b="1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º</a:t>
            </a:r>
            <a:r>
              <a:rPr lang="en-US" sz="3200" b="1" dirty="0" err="1" smtClean="0">
                <a:solidFill>
                  <a:srgbClr val="002060"/>
                </a:solidFill>
                <a:latin typeface="DV-TTSurekhEN" panose="04000000000000000000" pitchFamily="82" charset="0"/>
              </a:rPr>
              <a:t>É®úEòÉ®úÒ</a:t>
            </a:r>
            <a:r>
              <a:rPr lang="en-US" sz="3200" b="1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 Ê´ÉYÉÉ{</a:t>
            </a:r>
            <a:r>
              <a:rPr lang="en-US" sz="3200" b="1" dirty="0" err="1" smtClean="0">
                <a:solidFill>
                  <a:srgbClr val="002060"/>
                </a:solidFill>
                <a:latin typeface="DV-TTSurekhEN" panose="04000000000000000000" pitchFamily="82" charset="0"/>
              </a:rPr>
              <a:t>ÉxÉ</a:t>
            </a:r>
            <a:endParaRPr lang="en-US" sz="3200" b="1" dirty="0" smtClean="0">
              <a:solidFill>
                <a:srgbClr val="002060"/>
              </a:solidFill>
              <a:latin typeface="DV-TTSurekhEN" panose="04000000000000000000" pitchFamily="82" charset="0"/>
            </a:endParaRPr>
          </a:p>
          <a:p>
            <a:pPr marL="514350" indent="-514350">
              <a:buAutoNum type="arabicPeriod"/>
            </a:pPr>
            <a:r>
              <a:rPr lang="en-US" sz="3200" b="1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´ª</a:t>
            </a:r>
            <a:r>
              <a:rPr lang="en-US" sz="3200" b="1" dirty="0" err="1" smtClean="0">
                <a:solidFill>
                  <a:srgbClr val="002060"/>
                </a:solidFill>
                <a:latin typeface="DV-TTSurekhEN" panose="04000000000000000000" pitchFamily="82" charset="0"/>
              </a:rPr>
              <a:t>ÉÉ´ÉºÉÉÊªÉEò</a:t>
            </a:r>
            <a:r>
              <a:rPr lang="en-US" sz="3200" b="1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 Ê´ÉYÉÉ{</a:t>
            </a:r>
            <a:r>
              <a:rPr lang="en-US" sz="3200" b="1" dirty="0" err="1" smtClean="0">
                <a:solidFill>
                  <a:srgbClr val="002060"/>
                </a:solidFill>
                <a:latin typeface="DV-TTSurekhEN" panose="04000000000000000000" pitchFamily="82" charset="0"/>
              </a:rPr>
              <a:t>ÉxÉ</a:t>
            </a:r>
            <a:endParaRPr lang="en-US" sz="3200" b="1" dirty="0" smtClean="0">
              <a:solidFill>
                <a:srgbClr val="002060"/>
              </a:solidFill>
              <a:latin typeface="DV-TTSurekhEN" panose="04000000000000000000" pitchFamily="82" charset="0"/>
            </a:endParaRPr>
          </a:p>
          <a:p>
            <a:pPr marL="514350" indent="-514350">
              <a:buAutoNum type="arabicPeriod"/>
            </a:pPr>
            <a:r>
              <a:rPr lang="en-US" sz="3200" b="1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´ª</a:t>
            </a:r>
            <a:r>
              <a:rPr lang="en-US" sz="3200" b="1" dirty="0" err="1" smtClean="0">
                <a:solidFill>
                  <a:srgbClr val="002060"/>
                </a:solidFill>
                <a:latin typeface="DV-TTSurekhEN" panose="04000000000000000000" pitchFamily="82" charset="0"/>
              </a:rPr>
              <a:t>ÉÎCiÉMÉiÉ</a:t>
            </a:r>
            <a:r>
              <a:rPr lang="en-US" sz="3200" b="1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 Ê´ÉYÉÉ{</a:t>
            </a:r>
            <a:r>
              <a:rPr lang="en-US" sz="3200" b="1" dirty="0" err="1" smtClean="0">
                <a:solidFill>
                  <a:srgbClr val="002060"/>
                </a:solidFill>
                <a:latin typeface="DV-TTSurekhEN" panose="04000000000000000000" pitchFamily="82" charset="0"/>
              </a:rPr>
              <a:t>ÉxÉ</a:t>
            </a:r>
            <a:endParaRPr lang="en-US" sz="3200" b="1" dirty="0">
              <a:solidFill>
                <a:srgbClr val="002060"/>
              </a:solidFill>
              <a:latin typeface="DV-TTSurekhEN" panose="04000000000000000000" pitchFamily="82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60046" y="3192403"/>
            <a:ext cx="903482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C00000"/>
                </a:solidFill>
                <a:latin typeface="DV-TTSurekhEN" panose="04000000000000000000" pitchFamily="82" charset="0"/>
              </a:rPr>
              <a:t>JÉ. =</a:t>
            </a:r>
            <a:r>
              <a:rPr lang="en-US" sz="3200" b="1" dirty="0" err="1" smtClean="0">
                <a:solidFill>
                  <a:srgbClr val="C00000"/>
                </a:solidFill>
                <a:latin typeface="DV-TTSurekhEN" panose="04000000000000000000" pitchFamily="82" charset="0"/>
              </a:rPr>
              <a:t>ùtä¶É</a:t>
            </a:r>
            <a:r>
              <a:rPr lang="en-US" sz="3200" b="1" dirty="0" smtClean="0">
                <a:solidFill>
                  <a:srgbClr val="C00000"/>
                </a:solidFill>
                <a:latin typeface="DV-TTSurekhEN" panose="04000000000000000000" pitchFamily="82" charset="0"/>
              </a:rPr>
              <a:t> </a:t>
            </a:r>
            <a:r>
              <a:rPr lang="en-US" sz="3200" b="1" dirty="0" err="1" smtClean="0">
                <a:solidFill>
                  <a:srgbClr val="C00000"/>
                </a:solidFill>
                <a:latin typeface="DV-TTSurekhEN" panose="04000000000000000000" pitchFamily="82" charset="0"/>
              </a:rPr>
              <a:t>Eòäò</a:t>
            </a:r>
            <a:r>
              <a:rPr lang="en-US" sz="3200" b="1" dirty="0" smtClean="0">
                <a:solidFill>
                  <a:srgbClr val="C00000"/>
                </a:solidFill>
                <a:latin typeface="DV-TTSurekhEN" panose="04000000000000000000" pitchFamily="82" charset="0"/>
              </a:rPr>
              <a:t> +</a:t>
            </a:r>
            <a:r>
              <a:rPr lang="en-US" sz="3200" b="1" dirty="0" err="1" smtClean="0">
                <a:solidFill>
                  <a:srgbClr val="C00000"/>
                </a:solidFill>
                <a:latin typeface="DV-TTSurekhEN" panose="04000000000000000000" pitchFamily="82" charset="0"/>
              </a:rPr>
              <a:t>ÉvÉÉ®ú</a:t>
            </a:r>
            <a:r>
              <a:rPr lang="en-US" sz="3200" b="1" dirty="0" smtClean="0">
                <a:solidFill>
                  <a:srgbClr val="C00000"/>
                </a:solidFill>
                <a:latin typeface="DV-TTSurekhEN" panose="04000000000000000000" pitchFamily="82" charset="0"/>
              </a:rPr>
              <a:t> {</a:t>
            </a:r>
            <a:r>
              <a:rPr lang="en-US" sz="3200" b="1" dirty="0" err="1" smtClean="0">
                <a:solidFill>
                  <a:srgbClr val="C00000"/>
                </a:solidFill>
                <a:latin typeface="DV-TTSurekhEN" panose="04000000000000000000" pitchFamily="82" charset="0"/>
              </a:rPr>
              <a:t>É®ú</a:t>
            </a:r>
            <a:r>
              <a:rPr lang="en-US" sz="3200" b="1" dirty="0" smtClean="0">
                <a:solidFill>
                  <a:srgbClr val="C00000"/>
                </a:solidFill>
                <a:latin typeface="DV-TTSurekhEN" panose="04000000000000000000" pitchFamily="82" charset="0"/>
              </a:rPr>
              <a:t> Ê´ÉYÉÉ{</a:t>
            </a:r>
            <a:r>
              <a:rPr lang="en-US" sz="3200" b="1" dirty="0" err="1" smtClean="0">
                <a:solidFill>
                  <a:srgbClr val="C00000"/>
                </a:solidFill>
                <a:latin typeface="DV-TTSurekhEN" panose="04000000000000000000" pitchFamily="82" charset="0"/>
              </a:rPr>
              <a:t>ÉxÉ</a:t>
            </a:r>
            <a:r>
              <a:rPr lang="en-US" sz="3200" b="1" dirty="0" smtClean="0">
                <a:solidFill>
                  <a:srgbClr val="C00000"/>
                </a:solidFill>
                <a:latin typeface="DV-TTSurekhEN" panose="04000000000000000000" pitchFamily="82" charset="0"/>
              </a:rPr>
              <a:t> </a:t>
            </a:r>
            <a:r>
              <a:rPr lang="en-US" sz="3200" b="1" dirty="0" err="1" smtClean="0">
                <a:solidFill>
                  <a:srgbClr val="C00000"/>
                </a:solidFill>
                <a:latin typeface="DV-TTSurekhEN" panose="04000000000000000000" pitchFamily="82" charset="0"/>
              </a:rPr>
              <a:t>Eòäò</a:t>
            </a:r>
            <a:r>
              <a:rPr lang="en-US" sz="3200" b="1" dirty="0" smtClean="0">
                <a:solidFill>
                  <a:srgbClr val="C00000"/>
                </a:solidFill>
                <a:latin typeface="DV-TTSurekhEN" panose="04000000000000000000" pitchFamily="82" charset="0"/>
              </a:rPr>
              <a:t> ¦</a:t>
            </a:r>
            <a:r>
              <a:rPr lang="en-US" sz="3200" b="1" dirty="0" err="1" smtClean="0">
                <a:solidFill>
                  <a:srgbClr val="C00000"/>
                </a:solidFill>
                <a:latin typeface="DV-TTSurekhEN" panose="04000000000000000000" pitchFamily="82" charset="0"/>
              </a:rPr>
              <a:t>Éänù</a:t>
            </a:r>
            <a:r>
              <a:rPr lang="en-US" sz="3200" b="1" dirty="0" smtClean="0">
                <a:solidFill>
                  <a:srgbClr val="C00000"/>
                </a:solidFill>
                <a:latin typeface="DV-TTSurekhEN" panose="04000000000000000000" pitchFamily="82" charset="0"/>
              </a:rPr>
              <a:t> :</a:t>
            </a:r>
            <a:endParaRPr lang="en-US" sz="3200" dirty="0"/>
          </a:p>
        </p:txBody>
      </p:sp>
      <p:sp>
        <p:nvSpPr>
          <p:cNvPr id="9" name="TextBox 8"/>
          <p:cNvSpPr txBox="1"/>
          <p:nvPr/>
        </p:nvSpPr>
        <p:spPr>
          <a:xfrm>
            <a:off x="927100" y="3777178"/>
            <a:ext cx="988060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=</a:t>
            </a:r>
            <a:r>
              <a:rPr lang="en-US" sz="3200" b="1" dirty="0" err="1" smtClean="0">
                <a:solidFill>
                  <a:srgbClr val="002060"/>
                </a:solidFill>
                <a:latin typeface="DV-TTSurekhEN" panose="04000000000000000000" pitchFamily="82" charset="0"/>
              </a:rPr>
              <a:t>ùtä</a:t>
            </a:r>
            <a:r>
              <a:rPr lang="en-US" sz="3200" b="1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¶ªÉ </a:t>
            </a:r>
            <a:r>
              <a:rPr lang="en-US" sz="3200" b="1" dirty="0" err="1" smtClean="0">
                <a:solidFill>
                  <a:srgbClr val="002060"/>
                </a:solidFill>
                <a:latin typeface="DV-TTSurekhEN" panose="04000000000000000000" pitchFamily="82" charset="0"/>
              </a:rPr>
              <a:t>Eòäò</a:t>
            </a:r>
            <a:r>
              <a:rPr lang="en-US" sz="3200" b="1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 +</a:t>
            </a:r>
            <a:r>
              <a:rPr lang="en-US" sz="3200" b="1" dirty="0" err="1" smtClean="0">
                <a:solidFill>
                  <a:srgbClr val="002060"/>
                </a:solidFill>
                <a:latin typeface="DV-TTSurekhEN" panose="04000000000000000000" pitchFamily="82" charset="0"/>
              </a:rPr>
              <a:t>ÉvÉÉ®ú</a:t>
            </a:r>
            <a:r>
              <a:rPr lang="en-US" sz="3200" b="1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 {</a:t>
            </a:r>
            <a:r>
              <a:rPr lang="en-US" sz="3200" b="1" dirty="0" err="1" smtClean="0">
                <a:solidFill>
                  <a:srgbClr val="002060"/>
                </a:solidFill>
                <a:latin typeface="DV-TTSurekhEN" panose="04000000000000000000" pitchFamily="82" charset="0"/>
              </a:rPr>
              <a:t>É®ú</a:t>
            </a:r>
            <a:r>
              <a:rPr lang="en-US" sz="3200" b="1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 Ê´ÉYÉÉ{</a:t>
            </a:r>
            <a:r>
              <a:rPr lang="en-US" sz="3200" b="1" dirty="0" err="1" smtClean="0">
                <a:solidFill>
                  <a:srgbClr val="002060"/>
                </a:solidFill>
                <a:latin typeface="DV-TTSurekhEN" panose="04000000000000000000" pitchFamily="82" charset="0"/>
              </a:rPr>
              <a:t>ÉxÉ</a:t>
            </a:r>
            <a:r>
              <a:rPr lang="en-US" sz="3200" b="1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DV-TTSurekhEN" panose="04000000000000000000" pitchFamily="82" charset="0"/>
              </a:rPr>
              <a:t>Eòäò</a:t>
            </a:r>
            <a:r>
              <a:rPr lang="en-US" sz="3200" b="1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 |</a:t>
            </a:r>
            <a:r>
              <a:rPr lang="en-US" sz="3200" b="1" dirty="0" err="1" smtClean="0">
                <a:solidFill>
                  <a:srgbClr val="002060"/>
                </a:solidFill>
                <a:latin typeface="DV-TTSurekhEN" panose="04000000000000000000" pitchFamily="82" charset="0"/>
              </a:rPr>
              <a:t>É¨ÉÖJÉiÉ</a:t>
            </a:r>
            <a:r>
              <a:rPr lang="en-US" sz="3200" b="1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: </a:t>
            </a:r>
            <a:r>
              <a:rPr lang="en-US" sz="3200" b="1" dirty="0" err="1" smtClean="0">
                <a:solidFill>
                  <a:srgbClr val="002060"/>
                </a:solidFill>
                <a:latin typeface="DV-TTSurekhEN" panose="04000000000000000000" pitchFamily="82" charset="0"/>
              </a:rPr>
              <a:t>iÉÒxÉ</a:t>
            </a:r>
            <a:r>
              <a:rPr lang="en-US" sz="3200" b="1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 </a:t>
            </a:r>
            <a:r>
              <a:rPr lang="en-US" sz="3200" b="1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´ÉMÉÇ ½þÉäiÉä ½þèþ* </a:t>
            </a:r>
          </a:p>
          <a:p>
            <a:pPr marL="514350" indent="-514350">
              <a:buAutoNum type="arabicPeriod"/>
            </a:pPr>
            <a:r>
              <a:rPr lang="en-US" sz="3200" b="1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ºÉ¨¨</a:t>
            </a:r>
            <a:r>
              <a:rPr lang="en-US" sz="3200" b="1" dirty="0" err="1" smtClean="0">
                <a:solidFill>
                  <a:srgbClr val="002060"/>
                </a:solidFill>
                <a:latin typeface="DV-TTSurekhEN" panose="04000000000000000000" pitchFamily="82" charset="0"/>
              </a:rPr>
              <a:t>ÉÉxÉEò</a:t>
            </a:r>
            <a:r>
              <a:rPr lang="en-US" sz="3200" b="1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 Ê´ÉYÉÉ{</a:t>
            </a:r>
            <a:r>
              <a:rPr lang="en-US" sz="3200" b="1" dirty="0" err="1" smtClean="0">
                <a:solidFill>
                  <a:srgbClr val="002060"/>
                </a:solidFill>
                <a:latin typeface="DV-TTSurekhEN" panose="04000000000000000000" pitchFamily="82" charset="0"/>
              </a:rPr>
              <a:t>ÉxÉ</a:t>
            </a:r>
            <a:endParaRPr lang="en-US" sz="3200" b="1" dirty="0" smtClean="0">
              <a:solidFill>
                <a:srgbClr val="002060"/>
              </a:solidFill>
              <a:latin typeface="DV-TTSurekhEN" panose="04000000000000000000" pitchFamily="82" charset="0"/>
            </a:endParaRPr>
          </a:p>
          <a:p>
            <a:pPr marL="514350" indent="-514350">
              <a:buAutoNum type="arabicPeriod"/>
            </a:pPr>
            <a:r>
              <a:rPr lang="en-US" sz="3200" b="1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º</a:t>
            </a:r>
            <a:r>
              <a:rPr lang="en-US" sz="3200" b="1" dirty="0" err="1" smtClean="0">
                <a:solidFill>
                  <a:srgbClr val="002060"/>
                </a:solidFill>
                <a:latin typeface="DV-TTSurekhEN" panose="04000000000000000000" pitchFamily="82" charset="0"/>
              </a:rPr>
              <a:t>ÉÆºlÉÉxÉÒªÉ</a:t>
            </a:r>
            <a:r>
              <a:rPr lang="en-US" sz="3200" b="1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 Ê´ÉYÉÉ{</a:t>
            </a:r>
            <a:r>
              <a:rPr lang="en-US" sz="3200" b="1" dirty="0" err="1" smtClean="0">
                <a:solidFill>
                  <a:srgbClr val="002060"/>
                </a:solidFill>
                <a:latin typeface="DV-TTSurekhEN" panose="04000000000000000000" pitchFamily="82" charset="0"/>
              </a:rPr>
              <a:t>ÉxÉ</a:t>
            </a:r>
            <a:endParaRPr lang="en-US" sz="3200" b="1" dirty="0" smtClean="0">
              <a:solidFill>
                <a:srgbClr val="002060"/>
              </a:solidFill>
              <a:latin typeface="DV-TTSurekhEN" panose="04000000000000000000" pitchFamily="82" charset="0"/>
            </a:endParaRPr>
          </a:p>
          <a:p>
            <a:pPr marL="514350" indent="-514350">
              <a:buAutoNum type="arabicPeriod"/>
            </a:pPr>
            <a:r>
              <a:rPr lang="en-US" sz="3200" b="1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´</a:t>
            </a:r>
            <a:r>
              <a:rPr lang="en-US" sz="3200" b="1" dirty="0" err="1" smtClean="0">
                <a:solidFill>
                  <a:srgbClr val="002060"/>
                </a:solidFill>
                <a:latin typeface="DV-TTSurekhEN" panose="04000000000000000000" pitchFamily="82" charset="0"/>
              </a:rPr>
              <a:t>ÉºiÉÖ</a:t>
            </a:r>
            <a:r>
              <a:rPr lang="en-US" sz="3200" b="1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 +</a:t>
            </a:r>
            <a:r>
              <a:rPr lang="en-US" sz="3200" b="1" dirty="0" err="1" smtClean="0">
                <a:solidFill>
                  <a:srgbClr val="002060"/>
                </a:solidFill>
                <a:latin typeface="DV-TTSurekhEN" panose="04000000000000000000" pitchFamily="82" charset="0"/>
              </a:rPr>
              <a:t>Éè®ú</a:t>
            </a:r>
            <a:r>
              <a:rPr lang="en-US" sz="3200" b="1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 º</a:t>
            </a:r>
            <a:r>
              <a:rPr lang="en-US" sz="3200" b="1" dirty="0" err="1" smtClean="0">
                <a:solidFill>
                  <a:srgbClr val="002060"/>
                </a:solidFill>
                <a:latin typeface="DV-TTSurekhEN" panose="04000000000000000000" pitchFamily="82" charset="0"/>
              </a:rPr>
              <a:t>Éä´ÉÉ+Éäå</a:t>
            </a:r>
            <a:r>
              <a:rPr lang="en-US" sz="3200" b="1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DV-TTSurekhEN" panose="04000000000000000000" pitchFamily="82" charset="0"/>
              </a:rPr>
              <a:t>EòäòÊ´ÉYÉÉ</a:t>
            </a:r>
            <a:r>
              <a:rPr lang="en-US" sz="3200" b="1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{</a:t>
            </a:r>
            <a:r>
              <a:rPr lang="en-US" sz="3200" b="1" dirty="0" err="1" smtClean="0">
                <a:solidFill>
                  <a:srgbClr val="002060"/>
                </a:solidFill>
                <a:latin typeface="DV-TTSurekhEN" panose="04000000000000000000" pitchFamily="82" charset="0"/>
              </a:rPr>
              <a:t>ÉxÉ</a:t>
            </a:r>
            <a:endParaRPr lang="en-US" sz="3200" b="1" dirty="0">
              <a:solidFill>
                <a:srgbClr val="002060"/>
              </a:solidFill>
              <a:latin typeface="DV-TTSurekhEN" panose="04000000000000000000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70802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0">
        <p14:window dir="vert"/>
      </p:transition>
    </mc:Choice>
    <mc:Fallback xmlns="">
      <p:transition spd="slow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927099" y="17116"/>
            <a:ext cx="903482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C00000"/>
                </a:solidFill>
                <a:latin typeface="DV-TTSurekhEN" panose="04000000000000000000" pitchFamily="82" charset="0"/>
              </a:rPr>
              <a:t>MÉ. ¦</a:t>
            </a:r>
            <a:r>
              <a:rPr lang="en-US" sz="3200" b="1" dirty="0" err="1" smtClean="0">
                <a:solidFill>
                  <a:srgbClr val="C00000"/>
                </a:solidFill>
                <a:latin typeface="DV-TTSurekhEN" panose="04000000000000000000" pitchFamily="82" charset="0"/>
              </a:rPr>
              <a:t>ÉÉèMÉÉäÊ±ÉEò</a:t>
            </a:r>
            <a:r>
              <a:rPr lang="en-US" sz="3200" b="1" dirty="0" smtClean="0">
                <a:solidFill>
                  <a:srgbClr val="C00000"/>
                </a:solidFill>
                <a:latin typeface="DV-TTSurekhEN" panose="04000000000000000000" pitchFamily="82" charset="0"/>
              </a:rPr>
              <a:t> ªÉÉ </a:t>
            </a:r>
            <a:r>
              <a:rPr lang="en-US" sz="3200" b="1" dirty="0" err="1" smtClean="0">
                <a:solidFill>
                  <a:srgbClr val="C00000"/>
                </a:solidFill>
                <a:latin typeface="DV-TTSurekhEN" panose="04000000000000000000" pitchFamily="82" charset="0"/>
              </a:rPr>
              <a:t>IÉäjÉ</a:t>
            </a:r>
            <a:r>
              <a:rPr lang="en-US" sz="3200" b="1" dirty="0" smtClean="0">
                <a:solidFill>
                  <a:srgbClr val="C00000"/>
                </a:solidFill>
                <a:latin typeface="DV-TTSurekhEN" panose="04000000000000000000" pitchFamily="82" charset="0"/>
              </a:rPr>
              <a:t> {É½þìþÄþÚSÉ </a:t>
            </a:r>
            <a:r>
              <a:rPr lang="en-US" sz="3200" b="1" dirty="0" err="1" smtClean="0">
                <a:solidFill>
                  <a:srgbClr val="C00000"/>
                </a:solidFill>
                <a:latin typeface="DV-TTSurekhEN" panose="04000000000000000000" pitchFamily="82" charset="0"/>
              </a:rPr>
              <a:t>Eòäò</a:t>
            </a:r>
            <a:r>
              <a:rPr lang="en-US" sz="3200" b="1" dirty="0" smtClean="0">
                <a:solidFill>
                  <a:srgbClr val="C00000"/>
                </a:solidFill>
                <a:latin typeface="DV-TTSurekhEN" panose="04000000000000000000" pitchFamily="82" charset="0"/>
              </a:rPr>
              <a:t> +</a:t>
            </a:r>
            <a:r>
              <a:rPr lang="en-US" sz="3200" b="1" dirty="0" err="1" smtClean="0">
                <a:solidFill>
                  <a:srgbClr val="C00000"/>
                </a:solidFill>
                <a:latin typeface="DV-TTSurekhEN" panose="04000000000000000000" pitchFamily="82" charset="0"/>
              </a:rPr>
              <a:t>ÉvÉÉ®ú</a:t>
            </a:r>
            <a:r>
              <a:rPr lang="en-US" sz="3200" b="1" dirty="0" smtClean="0">
                <a:solidFill>
                  <a:srgbClr val="C00000"/>
                </a:solidFill>
                <a:latin typeface="DV-TTSurekhEN" panose="04000000000000000000" pitchFamily="82" charset="0"/>
              </a:rPr>
              <a:t> {</a:t>
            </a:r>
            <a:r>
              <a:rPr lang="en-US" sz="3200" b="1" dirty="0" err="1" smtClean="0">
                <a:solidFill>
                  <a:srgbClr val="C00000"/>
                </a:solidFill>
                <a:latin typeface="DV-TTSurekhEN" panose="04000000000000000000" pitchFamily="82" charset="0"/>
              </a:rPr>
              <a:t>É®ú</a:t>
            </a:r>
            <a:r>
              <a:rPr lang="en-US" sz="3200" b="1" dirty="0" smtClean="0">
                <a:solidFill>
                  <a:srgbClr val="C00000"/>
                </a:solidFill>
                <a:latin typeface="DV-TTSurekhEN" panose="04000000000000000000" pitchFamily="82" charset="0"/>
              </a:rPr>
              <a:t> :</a:t>
            </a:r>
            <a:endParaRPr lang="en-US" sz="3200" dirty="0"/>
          </a:p>
        </p:txBody>
      </p:sp>
      <p:sp>
        <p:nvSpPr>
          <p:cNvPr id="6" name="TextBox 5"/>
          <p:cNvSpPr txBox="1"/>
          <p:nvPr/>
        </p:nvSpPr>
        <p:spPr>
          <a:xfrm>
            <a:off x="948194" y="517377"/>
            <a:ext cx="98806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Ê´ÉYÉÉ{</a:t>
            </a:r>
            <a:r>
              <a:rPr lang="en-US" sz="3200" b="1" dirty="0" err="1" smtClean="0">
                <a:solidFill>
                  <a:srgbClr val="002060"/>
                </a:solidFill>
                <a:latin typeface="DV-TTSurekhEN" panose="04000000000000000000" pitchFamily="82" charset="0"/>
              </a:rPr>
              <a:t>ÉxÉÉäÆ</a:t>
            </a:r>
            <a:r>
              <a:rPr lang="en-US" sz="3200" b="1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DV-TTSurekhEN" panose="04000000000000000000" pitchFamily="82" charset="0"/>
              </a:rPr>
              <a:t>Eòäò</a:t>
            </a:r>
            <a:r>
              <a:rPr lang="en-US" sz="3200" b="1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 ¦</a:t>
            </a:r>
            <a:r>
              <a:rPr lang="en-US" sz="3200" b="1" dirty="0" err="1" smtClean="0">
                <a:solidFill>
                  <a:srgbClr val="002060"/>
                </a:solidFill>
                <a:latin typeface="DV-TTSurekhEN" panose="04000000000000000000" pitchFamily="82" charset="0"/>
              </a:rPr>
              <a:t>ÉÉèMÉÉäÊ±ÉEò</a:t>
            </a:r>
            <a:r>
              <a:rPr lang="en-US" sz="3200" b="1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 ´ªÉÉÎ{</a:t>
            </a:r>
            <a:r>
              <a:rPr lang="en-US" sz="3200" b="1" dirty="0" err="1" smtClean="0">
                <a:solidFill>
                  <a:srgbClr val="002060"/>
                </a:solidFill>
                <a:latin typeface="DV-TTSurekhEN" panose="04000000000000000000" pitchFamily="82" charset="0"/>
              </a:rPr>
              <a:t>iÉ</a:t>
            </a:r>
            <a:r>
              <a:rPr lang="en-US" sz="3200" b="1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DV-TTSurekhEN" panose="04000000000000000000" pitchFamily="82" charset="0"/>
              </a:rPr>
              <a:t>Eòäò</a:t>
            </a:r>
            <a:r>
              <a:rPr lang="en-US" sz="3200" b="1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 +</a:t>
            </a:r>
            <a:r>
              <a:rPr lang="en-US" sz="3200" b="1" dirty="0" err="1" smtClean="0">
                <a:solidFill>
                  <a:srgbClr val="002060"/>
                </a:solidFill>
                <a:latin typeface="DV-TTSurekhEN" panose="04000000000000000000" pitchFamily="82" charset="0"/>
              </a:rPr>
              <a:t>ÉvÉÉ®ú</a:t>
            </a:r>
            <a:r>
              <a:rPr lang="en-US" sz="3200" b="1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 {</a:t>
            </a:r>
            <a:r>
              <a:rPr lang="en-US" sz="3200" b="1" dirty="0" err="1" smtClean="0">
                <a:solidFill>
                  <a:srgbClr val="002060"/>
                </a:solidFill>
                <a:latin typeface="DV-TTSurekhEN" panose="04000000000000000000" pitchFamily="82" charset="0"/>
              </a:rPr>
              <a:t>É®ú</a:t>
            </a:r>
            <a:r>
              <a:rPr lang="en-US" sz="3200" b="1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 +ÆiÉ®úÉÇ¹]</a:t>
            </a:r>
            <a:r>
              <a:rPr lang="en-US" sz="3200" b="1" dirty="0" err="1" smtClean="0">
                <a:solidFill>
                  <a:srgbClr val="002060"/>
                </a:solidFill>
                <a:latin typeface="DV-TTSurekhEN" panose="04000000000000000000" pitchFamily="82" charset="0"/>
              </a:rPr>
              <a:t>õÅõÒªÉ</a:t>
            </a:r>
            <a:r>
              <a:rPr lang="en-US" sz="3200" b="1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, ®úÉ¹]</a:t>
            </a:r>
            <a:r>
              <a:rPr lang="en-US" sz="3200" b="1" dirty="0" err="1" smtClean="0">
                <a:solidFill>
                  <a:srgbClr val="002060"/>
                </a:solidFill>
                <a:latin typeface="DV-TTSurekhEN" panose="04000000000000000000" pitchFamily="82" charset="0"/>
              </a:rPr>
              <a:t>õÅõÒªÉ</a:t>
            </a:r>
            <a:r>
              <a:rPr lang="en-US" sz="3200" b="1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 , </a:t>
            </a:r>
            <a:r>
              <a:rPr lang="en-US" sz="3200" b="1" dirty="0" err="1" smtClean="0">
                <a:solidFill>
                  <a:srgbClr val="002060"/>
                </a:solidFill>
                <a:latin typeface="DV-TTSurekhEN" panose="04000000000000000000" pitchFamily="82" charset="0"/>
              </a:rPr>
              <a:t>IÉäjÉÒªÉ</a:t>
            </a:r>
            <a:r>
              <a:rPr lang="en-US" sz="3200" b="1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DV-TTSurekhEN" panose="04000000000000000000" pitchFamily="82" charset="0"/>
              </a:rPr>
              <a:t>iÉlÉÉ</a:t>
            </a:r>
            <a:r>
              <a:rPr lang="en-US" sz="3200" b="1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 º</a:t>
            </a:r>
            <a:r>
              <a:rPr lang="en-US" sz="3200" b="1" dirty="0" err="1" smtClean="0">
                <a:solidFill>
                  <a:srgbClr val="002060"/>
                </a:solidFill>
                <a:latin typeface="DV-TTSurekhEN" panose="04000000000000000000" pitchFamily="82" charset="0"/>
              </a:rPr>
              <a:t>lÉÉxÉÒªÉ</a:t>
            </a:r>
            <a:r>
              <a:rPr lang="en-US" sz="3200" b="1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 ´ÉMÉÇ ¦ÉÒ </a:t>
            </a:r>
            <a:r>
              <a:rPr lang="en-US" sz="3200" b="1" dirty="0" err="1" smtClean="0">
                <a:solidFill>
                  <a:srgbClr val="002060"/>
                </a:solidFill>
                <a:latin typeface="DV-TTSurekhEN" panose="04000000000000000000" pitchFamily="82" charset="0"/>
              </a:rPr>
              <a:t>ÊEòªÉä</a:t>
            </a:r>
            <a:r>
              <a:rPr lang="en-US" sz="3200" b="1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DV-TTSurekhEN" panose="04000000000000000000" pitchFamily="82" charset="0"/>
              </a:rPr>
              <a:t>VÉÉiÉä</a:t>
            </a:r>
            <a:r>
              <a:rPr lang="en-US" sz="3200" b="1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 ½þèþ -</a:t>
            </a:r>
          </a:p>
          <a:p>
            <a:pPr marL="514350" indent="-514350">
              <a:buAutoNum type="arabicPeriod"/>
            </a:pPr>
            <a:r>
              <a:rPr lang="en-US" sz="3200" b="1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+ÆiÉ®úÉÇ¹]</a:t>
            </a:r>
            <a:r>
              <a:rPr lang="en-US" sz="3200" b="1" dirty="0" err="1" smtClean="0">
                <a:solidFill>
                  <a:srgbClr val="002060"/>
                </a:solidFill>
                <a:latin typeface="DV-TTSurekhEN" panose="04000000000000000000" pitchFamily="82" charset="0"/>
              </a:rPr>
              <a:t>õÅõÒªÉ</a:t>
            </a:r>
            <a:r>
              <a:rPr lang="en-US" sz="3200" b="1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 Ê´ÉYÉÉ{</a:t>
            </a:r>
            <a:r>
              <a:rPr lang="en-US" sz="3200" b="1" dirty="0" err="1" smtClean="0">
                <a:solidFill>
                  <a:srgbClr val="002060"/>
                </a:solidFill>
                <a:latin typeface="DV-TTSurekhEN" panose="04000000000000000000" pitchFamily="82" charset="0"/>
              </a:rPr>
              <a:t>ÉxÉ</a:t>
            </a:r>
            <a:endParaRPr lang="en-US" sz="3200" b="1" dirty="0" smtClean="0">
              <a:solidFill>
                <a:srgbClr val="002060"/>
              </a:solidFill>
              <a:latin typeface="DV-TTSurekhEN" panose="04000000000000000000" pitchFamily="82" charset="0"/>
            </a:endParaRPr>
          </a:p>
          <a:p>
            <a:pPr marL="514350" indent="-514350">
              <a:buAutoNum type="arabicPeriod"/>
            </a:pPr>
            <a:r>
              <a:rPr lang="en-US" sz="3200" b="1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®úÉ¹]</a:t>
            </a:r>
            <a:r>
              <a:rPr lang="en-US" sz="3200" b="1" dirty="0" err="1" smtClean="0">
                <a:solidFill>
                  <a:srgbClr val="002060"/>
                </a:solidFill>
                <a:latin typeface="DV-TTSurekhEN" panose="04000000000000000000" pitchFamily="82" charset="0"/>
              </a:rPr>
              <a:t>õÅõÒªÉ</a:t>
            </a:r>
            <a:r>
              <a:rPr lang="en-US" sz="3200" b="1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 Ê´ÉYÉÉ{</a:t>
            </a:r>
            <a:r>
              <a:rPr lang="en-US" sz="3200" b="1" dirty="0" err="1" smtClean="0">
                <a:solidFill>
                  <a:srgbClr val="002060"/>
                </a:solidFill>
                <a:latin typeface="DV-TTSurekhEN" panose="04000000000000000000" pitchFamily="82" charset="0"/>
              </a:rPr>
              <a:t>ÉxÉ</a:t>
            </a:r>
            <a:endParaRPr lang="en-US" sz="3200" b="1" dirty="0" smtClean="0">
              <a:solidFill>
                <a:srgbClr val="002060"/>
              </a:solidFill>
              <a:latin typeface="DV-TTSurekhEN" panose="04000000000000000000" pitchFamily="82" charset="0"/>
            </a:endParaRPr>
          </a:p>
          <a:p>
            <a:pPr marL="514350" indent="-514350">
              <a:buAutoNum type="arabicPeriod"/>
            </a:pPr>
            <a:r>
              <a:rPr lang="en-US" sz="3200" b="1" dirty="0" err="1" smtClean="0">
                <a:solidFill>
                  <a:srgbClr val="002060"/>
                </a:solidFill>
                <a:latin typeface="DV-TTSurekhEN" panose="04000000000000000000" pitchFamily="82" charset="0"/>
              </a:rPr>
              <a:t>IÉäjÉÒªÉ</a:t>
            </a:r>
            <a:r>
              <a:rPr lang="en-US" sz="3200" b="1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 Ê´ÉYÉÉ{</a:t>
            </a:r>
            <a:r>
              <a:rPr lang="en-US" sz="3200" b="1" dirty="0" err="1" smtClean="0">
                <a:solidFill>
                  <a:srgbClr val="002060"/>
                </a:solidFill>
                <a:latin typeface="DV-TTSurekhEN" panose="04000000000000000000" pitchFamily="82" charset="0"/>
              </a:rPr>
              <a:t>ÉxÉ</a:t>
            </a:r>
            <a:endParaRPr lang="en-US" sz="3200" b="1" dirty="0" smtClean="0">
              <a:solidFill>
                <a:srgbClr val="002060"/>
              </a:solidFill>
              <a:latin typeface="DV-TTSurekhEN" panose="04000000000000000000" pitchFamily="82" charset="0"/>
            </a:endParaRPr>
          </a:p>
          <a:p>
            <a:pPr marL="514350" indent="-514350">
              <a:buAutoNum type="arabicPeriod"/>
            </a:pPr>
            <a:r>
              <a:rPr lang="en-US" sz="3200" b="1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º</a:t>
            </a:r>
            <a:r>
              <a:rPr lang="en-US" sz="3200" b="1" dirty="0" err="1" smtClean="0">
                <a:solidFill>
                  <a:srgbClr val="002060"/>
                </a:solidFill>
                <a:latin typeface="DV-TTSurekhEN" panose="04000000000000000000" pitchFamily="82" charset="0"/>
              </a:rPr>
              <a:t>lÉÉxÉÒªÉ</a:t>
            </a:r>
            <a:r>
              <a:rPr lang="en-US" sz="3200" b="1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 Ê´ÉYÉÉ{</a:t>
            </a:r>
            <a:r>
              <a:rPr lang="en-US" sz="3200" b="1" dirty="0" err="1" smtClean="0">
                <a:solidFill>
                  <a:srgbClr val="002060"/>
                </a:solidFill>
                <a:latin typeface="DV-TTSurekhEN" panose="04000000000000000000" pitchFamily="82" charset="0"/>
              </a:rPr>
              <a:t>ÉxÉ</a:t>
            </a:r>
            <a:endParaRPr lang="en-US" sz="3200" b="1" dirty="0">
              <a:solidFill>
                <a:srgbClr val="002060"/>
              </a:solidFill>
              <a:latin typeface="DV-TTSurekhEN" panose="04000000000000000000" pitchFamily="82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948194" y="3418170"/>
            <a:ext cx="903482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C00000"/>
                </a:solidFill>
                <a:latin typeface="DV-TTSurekhEN" panose="04000000000000000000" pitchFamily="82" charset="0"/>
              </a:rPr>
              <a:t>PÉ. </a:t>
            </a:r>
            <a:r>
              <a:rPr lang="en-US" sz="3200" b="1" dirty="0" err="1" smtClean="0">
                <a:solidFill>
                  <a:srgbClr val="C00000"/>
                </a:solidFill>
                <a:latin typeface="DV-TTSurekhEN" panose="04000000000000000000" pitchFamily="82" charset="0"/>
              </a:rPr>
              <a:t>VÉxÉºÉÆSÉÉ®ú</a:t>
            </a:r>
            <a:r>
              <a:rPr lang="en-US" sz="3200" b="1" dirty="0" smtClean="0">
                <a:solidFill>
                  <a:srgbClr val="C00000"/>
                </a:solidFill>
                <a:latin typeface="DV-TTSurekhEN" panose="04000000000000000000" pitchFamily="82" charset="0"/>
              </a:rPr>
              <a:t> ¨</a:t>
            </a:r>
            <a:r>
              <a:rPr lang="en-US" sz="3200" b="1" dirty="0" err="1" smtClean="0">
                <a:solidFill>
                  <a:srgbClr val="C00000"/>
                </a:solidFill>
                <a:latin typeface="DV-TTSurekhEN" panose="04000000000000000000" pitchFamily="82" charset="0"/>
              </a:rPr>
              <a:t>ÉÉvªÉ¨ÉÉäå</a:t>
            </a:r>
            <a:r>
              <a:rPr lang="en-US" sz="3200" b="1" dirty="0" smtClean="0">
                <a:solidFill>
                  <a:srgbClr val="C00000"/>
                </a:solidFill>
                <a:latin typeface="DV-TTSurekhEN" panose="04000000000000000000" pitchFamily="82" charset="0"/>
              </a:rPr>
              <a:t> </a:t>
            </a:r>
            <a:r>
              <a:rPr lang="en-US" sz="3200" b="1" dirty="0" err="1" smtClean="0">
                <a:solidFill>
                  <a:srgbClr val="C00000"/>
                </a:solidFill>
                <a:latin typeface="DV-TTSurekhEN" panose="04000000000000000000" pitchFamily="82" charset="0"/>
              </a:rPr>
              <a:t>Eòäò</a:t>
            </a:r>
            <a:r>
              <a:rPr lang="en-US" sz="3200" b="1" dirty="0" smtClean="0">
                <a:solidFill>
                  <a:srgbClr val="C00000"/>
                </a:solidFill>
                <a:latin typeface="DV-TTSurekhEN" panose="04000000000000000000" pitchFamily="82" charset="0"/>
              </a:rPr>
              <a:t> +</a:t>
            </a:r>
            <a:r>
              <a:rPr lang="en-US" sz="3200" b="1" dirty="0" err="1" smtClean="0">
                <a:solidFill>
                  <a:srgbClr val="C00000"/>
                </a:solidFill>
                <a:latin typeface="DV-TTSurekhEN" panose="04000000000000000000" pitchFamily="82" charset="0"/>
              </a:rPr>
              <a:t>ÉvÉÉ®ú</a:t>
            </a:r>
            <a:r>
              <a:rPr lang="en-US" sz="3200" b="1" dirty="0" smtClean="0">
                <a:solidFill>
                  <a:srgbClr val="C00000"/>
                </a:solidFill>
                <a:latin typeface="DV-TTSurekhEN" panose="04000000000000000000" pitchFamily="82" charset="0"/>
              </a:rPr>
              <a:t> {</a:t>
            </a:r>
            <a:r>
              <a:rPr lang="en-US" sz="3200" b="1" dirty="0" err="1" smtClean="0">
                <a:solidFill>
                  <a:srgbClr val="C00000"/>
                </a:solidFill>
                <a:latin typeface="DV-TTSurekhEN" panose="04000000000000000000" pitchFamily="82" charset="0"/>
              </a:rPr>
              <a:t>É®ú</a:t>
            </a:r>
            <a:r>
              <a:rPr lang="en-US" sz="3200" b="1" dirty="0" smtClean="0">
                <a:solidFill>
                  <a:srgbClr val="C00000"/>
                </a:solidFill>
                <a:latin typeface="DV-TTSurekhEN" panose="04000000000000000000" pitchFamily="82" charset="0"/>
              </a:rPr>
              <a:t> Ê´ÉYÉÉ{</a:t>
            </a:r>
            <a:r>
              <a:rPr lang="en-US" sz="3200" b="1" dirty="0" err="1" smtClean="0">
                <a:solidFill>
                  <a:srgbClr val="C00000"/>
                </a:solidFill>
                <a:latin typeface="DV-TTSurekhEN" panose="04000000000000000000" pitchFamily="82" charset="0"/>
              </a:rPr>
              <a:t>ÉxÉ</a:t>
            </a:r>
            <a:r>
              <a:rPr lang="en-US" sz="3200" b="1" dirty="0" smtClean="0">
                <a:solidFill>
                  <a:srgbClr val="C00000"/>
                </a:solidFill>
                <a:latin typeface="DV-TTSurekhEN" panose="04000000000000000000" pitchFamily="82" charset="0"/>
              </a:rPr>
              <a:t> </a:t>
            </a:r>
            <a:r>
              <a:rPr lang="en-US" sz="3200" b="1" dirty="0" err="1" smtClean="0">
                <a:solidFill>
                  <a:srgbClr val="C00000"/>
                </a:solidFill>
                <a:latin typeface="DV-TTSurekhEN" panose="04000000000000000000" pitchFamily="82" charset="0"/>
              </a:rPr>
              <a:t>Eòäò</a:t>
            </a:r>
            <a:r>
              <a:rPr lang="en-US" sz="3200" b="1" dirty="0" smtClean="0">
                <a:solidFill>
                  <a:srgbClr val="C00000"/>
                </a:solidFill>
                <a:latin typeface="DV-TTSurekhEN" panose="04000000000000000000" pitchFamily="82" charset="0"/>
              </a:rPr>
              <a:t> ¦</a:t>
            </a:r>
            <a:r>
              <a:rPr lang="en-US" sz="3200" b="1" dirty="0" err="1" smtClean="0">
                <a:solidFill>
                  <a:srgbClr val="C00000"/>
                </a:solidFill>
                <a:latin typeface="DV-TTSurekhEN" panose="04000000000000000000" pitchFamily="82" charset="0"/>
              </a:rPr>
              <a:t>Éänùú</a:t>
            </a:r>
            <a:r>
              <a:rPr lang="en-US" sz="3200" b="1" dirty="0" smtClean="0">
                <a:solidFill>
                  <a:srgbClr val="C00000"/>
                </a:solidFill>
                <a:latin typeface="DV-TTSurekhEN" panose="04000000000000000000" pitchFamily="82" charset="0"/>
              </a:rPr>
              <a:t> :</a:t>
            </a:r>
            <a:endParaRPr lang="en-US" sz="3200" dirty="0"/>
          </a:p>
        </p:txBody>
      </p:sp>
      <p:sp>
        <p:nvSpPr>
          <p:cNvPr id="8" name="TextBox 7"/>
          <p:cNvSpPr txBox="1"/>
          <p:nvPr/>
        </p:nvSpPr>
        <p:spPr>
          <a:xfrm>
            <a:off x="948194" y="4002945"/>
            <a:ext cx="98806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 smtClean="0">
                <a:solidFill>
                  <a:srgbClr val="002060"/>
                </a:solidFill>
                <a:latin typeface="DV-TTSurekhEN" panose="04000000000000000000" pitchFamily="82" charset="0"/>
              </a:rPr>
              <a:t>VÉxÉºÉÆSÉÉ®ú</a:t>
            </a:r>
            <a:r>
              <a:rPr lang="en-US" sz="3200" b="1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 ¨</a:t>
            </a:r>
            <a:r>
              <a:rPr lang="en-US" sz="3200" b="1" dirty="0" err="1" smtClean="0">
                <a:solidFill>
                  <a:srgbClr val="002060"/>
                </a:solidFill>
                <a:latin typeface="DV-TTSurekhEN" panose="04000000000000000000" pitchFamily="82" charset="0"/>
              </a:rPr>
              <a:t>ÉÉvªÉ¨ÉÉäå</a:t>
            </a:r>
            <a:r>
              <a:rPr lang="en-US" sz="3200" b="1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DV-TTSurekhEN" panose="04000000000000000000" pitchFamily="82" charset="0"/>
              </a:rPr>
              <a:t>Eòäò</a:t>
            </a:r>
            <a:r>
              <a:rPr lang="en-US" sz="3200" b="1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 +</a:t>
            </a:r>
            <a:r>
              <a:rPr lang="en-US" sz="3200" b="1" dirty="0" err="1" smtClean="0">
                <a:solidFill>
                  <a:srgbClr val="002060"/>
                </a:solidFill>
                <a:latin typeface="DV-TTSurekhEN" panose="04000000000000000000" pitchFamily="82" charset="0"/>
              </a:rPr>
              <a:t>ÉvÉÉ®ú</a:t>
            </a:r>
            <a:r>
              <a:rPr lang="en-US" sz="3200" b="1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 {</a:t>
            </a:r>
            <a:r>
              <a:rPr lang="en-US" sz="3200" b="1" dirty="0" err="1" smtClean="0">
                <a:solidFill>
                  <a:srgbClr val="002060"/>
                </a:solidFill>
                <a:latin typeface="DV-TTSurekhEN" panose="04000000000000000000" pitchFamily="82" charset="0"/>
              </a:rPr>
              <a:t>É®ú</a:t>
            </a:r>
            <a:r>
              <a:rPr lang="en-US" sz="3200" b="1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 Ê´ÉYÉÉ{</a:t>
            </a:r>
            <a:r>
              <a:rPr lang="en-US" sz="3200" b="1" dirty="0" err="1" smtClean="0">
                <a:solidFill>
                  <a:srgbClr val="002060"/>
                </a:solidFill>
                <a:latin typeface="DV-TTSurekhEN" panose="04000000000000000000" pitchFamily="82" charset="0"/>
              </a:rPr>
              <a:t>ÉxÉ</a:t>
            </a:r>
            <a:r>
              <a:rPr lang="en-US" sz="3200" b="1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DV-TTSurekhEN" panose="04000000000000000000" pitchFamily="82" charset="0"/>
              </a:rPr>
              <a:t>Eòäò</a:t>
            </a:r>
            <a:r>
              <a:rPr lang="en-US" sz="3200" b="1" smtClean="0">
                <a:solidFill>
                  <a:srgbClr val="002060"/>
                </a:solidFill>
                <a:latin typeface="DV-TTSurekhEN" panose="04000000000000000000" pitchFamily="82" charset="0"/>
              </a:rPr>
              <a:t> </a:t>
            </a:r>
            <a:r>
              <a:rPr lang="en-US" sz="3200" b="1" smtClean="0">
                <a:solidFill>
                  <a:srgbClr val="002060"/>
                </a:solidFill>
                <a:latin typeface="DV-TTSurekhEN" panose="04000000000000000000" pitchFamily="82" charset="0"/>
              </a:rPr>
              <a:t>|</a:t>
            </a:r>
            <a:r>
              <a:rPr lang="en-US" sz="3200" b="1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É¨ÉÖJÉ </a:t>
            </a:r>
            <a:r>
              <a:rPr lang="en-US" sz="3200" b="1" dirty="0" err="1" smtClean="0">
                <a:solidFill>
                  <a:srgbClr val="002060"/>
                </a:solidFill>
                <a:latin typeface="DV-TTSurekhEN" panose="04000000000000000000" pitchFamily="82" charset="0"/>
              </a:rPr>
              <a:t>SÉÉ®ú</a:t>
            </a:r>
            <a:r>
              <a:rPr lang="en-US" sz="3200" b="1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 ¦</a:t>
            </a:r>
            <a:r>
              <a:rPr lang="en-US" sz="3200" b="1" dirty="0" err="1" smtClean="0">
                <a:solidFill>
                  <a:srgbClr val="002060"/>
                </a:solidFill>
                <a:latin typeface="DV-TTSurekhEN" panose="04000000000000000000" pitchFamily="82" charset="0"/>
              </a:rPr>
              <a:t>Éänù</a:t>
            </a:r>
            <a:r>
              <a:rPr lang="en-US" sz="3200" b="1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 ½þèþ -</a:t>
            </a:r>
          </a:p>
          <a:p>
            <a:pPr marL="514350" indent="-514350">
              <a:buAutoNum type="arabicPeriod"/>
            </a:pPr>
            <a:r>
              <a:rPr lang="en-US" sz="3200" b="1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º</a:t>
            </a:r>
            <a:r>
              <a:rPr lang="en-US" sz="3200" b="1" dirty="0" err="1" smtClean="0">
                <a:solidFill>
                  <a:srgbClr val="002060"/>
                </a:solidFill>
                <a:latin typeface="DV-TTSurekhEN" panose="04000000000000000000" pitchFamily="82" charset="0"/>
              </a:rPr>
              <a:t>É¨ÉÉSÉÉ®ú</a:t>
            </a:r>
            <a:r>
              <a:rPr lang="en-US" sz="3200" b="1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{</a:t>
            </a:r>
            <a:r>
              <a:rPr lang="en-US" sz="3200" b="1" dirty="0" err="1" smtClean="0">
                <a:solidFill>
                  <a:srgbClr val="002060"/>
                </a:solidFill>
                <a:latin typeface="DV-TTSurekhEN" panose="04000000000000000000" pitchFamily="82" charset="0"/>
              </a:rPr>
              <a:t>ÉjÉÒªÉ</a:t>
            </a:r>
            <a:r>
              <a:rPr lang="en-US" sz="3200" b="1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DV-TTSurekhEN" panose="04000000000000000000" pitchFamily="82" charset="0"/>
              </a:rPr>
              <a:t>Ê´ÉYÉÉxÉ</a:t>
            </a:r>
            <a:endParaRPr lang="en-US" sz="3200" b="1" dirty="0" smtClean="0">
              <a:solidFill>
                <a:srgbClr val="002060"/>
              </a:solidFill>
              <a:latin typeface="DV-TTSurekhEN" panose="04000000000000000000" pitchFamily="82" charset="0"/>
            </a:endParaRPr>
          </a:p>
          <a:p>
            <a:pPr marL="514350" indent="-514350">
              <a:buAutoNum type="arabicPeriod"/>
            </a:pPr>
            <a:r>
              <a:rPr lang="en-US" sz="3200" b="1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+</a:t>
            </a:r>
            <a:r>
              <a:rPr lang="en-US" sz="3200" b="1" dirty="0" err="1" smtClean="0">
                <a:solidFill>
                  <a:srgbClr val="002060"/>
                </a:solidFill>
                <a:latin typeface="DV-TTSurekhEN" panose="04000000000000000000" pitchFamily="82" charset="0"/>
              </a:rPr>
              <a:t>ÉEòÉ¶É´ÉÉhÉÒ</a:t>
            </a:r>
            <a:r>
              <a:rPr lang="en-US" sz="3200" b="1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DV-TTSurekhEN" panose="04000000000000000000" pitchFamily="82" charset="0"/>
              </a:rPr>
              <a:t>nÂù´ÉÉ®úÉ</a:t>
            </a:r>
            <a:r>
              <a:rPr lang="en-US" sz="3200" b="1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 |</a:t>
            </a:r>
            <a:r>
              <a:rPr lang="en-US" sz="3200" b="1" dirty="0" err="1" smtClean="0">
                <a:solidFill>
                  <a:srgbClr val="002060"/>
                </a:solidFill>
                <a:latin typeface="DV-TTSurekhEN" panose="04000000000000000000" pitchFamily="82" charset="0"/>
              </a:rPr>
              <a:t>ÉºÉÉÊ®úiÉ</a:t>
            </a:r>
            <a:r>
              <a:rPr lang="en-US" sz="3200" b="1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 Ê´ÉYÉÉ{</a:t>
            </a:r>
            <a:r>
              <a:rPr lang="en-US" sz="3200" b="1" dirty="0" err="1" smtClean="0">
                <a:solidFill>
                  <a:srgbClr val="002060"/>
                </a:solidFill>
                <a:latin typeface="DV-TTSurekhEN" panose="04000000000000000000" pitchFamily="82" charset="0"/>
              </a:rPr>
              <a:t>ÉxÉ</a:t>
            </a:r>
            <a:endParaRPr lang="en-US" sz="3200" b="1" dirty="0" smtClean="0">
              <a:solidFill>
                <a:srgbClr val="002060"/>
              </a:solidFill>
              <a:latin typeface="DV-TTSurekhEN" panose="04000000000000000000" pitchFamily="82" charset="0"/>
            </a:endParaRPr>
          </a:p>
          <a:p>
            <a:pPr marL="514350" indent="-514350">
              <a:buAutoNum type="arabicPeriod"/>
            </a:pPr>
            <a:r>
              <a:rPr lang="en-US" sz="3200" b="1" dirty="0" err="1" smtClean="0">
                <a:solidFill>
                  <a:srgbClr val="002060"/>
                </a:solidFill>
                <a:latin typeface="DV-TTSurekhEN" panose="04000000000000000000" pitchFamily="82" charset="0"/>
              </a:rPr>
              <a:t>nùÚù®únù¶ÉÇxÉ</a:t>
            </a:r>
            <a:r>
              <a:rPr lang="en-US" sz="3200" b="1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DV-TTSurekhEN" panose="04000000000000000000" pitchFamily="82" charset="0"/>
              </a:rPr>
              <a:t>ùnÂù´ÉÉ®úÉ</a:t>
            </a:r>
            <a:r>
              <a:rPr lang="en-US" sz="3200" b="1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 |</a:t>
            </a:r>
            <a:r>
              <a:rPr lang="en-US" sz="3200" b="1" dirty="0" err="1" smtClean="0">
                <a:solidFill>
                  <a:srgbClr val="002060"/>
                </a:solidFill>
                <a:latin typeface="DV-TTSurekhEN" panose="04000000000000000000" pitchFamily="82" charset="0"/>
              </a:rPr>
              <a:t>ÉºÉÉÊ®úiÉ</a:t>
            </a:r>
            <a:r>
              <a:rPr lang="en-US" sz="3200" b="1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 Ê´ÉYÉÉ{</a:t>
            </a:r>
            <a:r>
              <a:rPr lang="en-US" sz="3200" b="1" dirty="0" err="1" smtClean="0">
                <a:solidFill>
                  <a:srgbClr val="002060"/>
                </a:solidFill>
                <a:latin typeface="DV-TTSurekhEN" panose="04000000000000000000" pitchFamily="82" charset="0"/>
              </a:rPr>
              <a:t>ÉxÉ</a:t>
            </a:r>
            <a:endParaRPr lang="en-US" sz="3200" b="1" dirty="0" smtClean="0">
              <a:solidFill>
                <a:srgbClr val="002060"/>
              </a:solidFill>
              <a:latin typeface="DV-TTSurekhEN" panose="04000000000000000000" pitchFamily="82" charset="0"/>
            </a:endParaRPr>
          </a:p>
          <a:p>
            <a:pPr marL="514350" indent="-514350">
              <a:buAutoNum type="arabicPeriod"/>
            </a:pPr>
            <a:r>
              <a:rPr lang="en-US" sz="3200" b="1" dirty="0" err="1" smtClean="0">
                <a:solidFill>
                  <a:srgbClr val="002060"/>
                </a:solidFill>
                <a:latin typeface="DV-TTSurekhEN" panose="04000000000000000000" pitchFamily="82" charset="0"/>
              </a:rPr>
              <a:t>ÊSÉjÉ</a:t>
            </a:r>
            <a:r>
              <a:rPr lang="en-US" sz="3200" b="1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{É]õ Ê´ÉYÉÉ{</a:t>
            </a:r>
            <a:r>
              <a:rPr lang="en-US" sz="3200" b="1" dirty="0" err="1" smtClean="0">
                <a:solidFill>
                  <a:srgbClr val="002060"/>
                </a:solidFill>
                <a:latin typeface="DV-TTSurekhEN" panose="04000000000000000000" pitchFamily="82" charset="0"/>
              </a:rPr>
              <a:t>ÉxÉ</a:t>
            </a:r>
            <a:endParaRPr lang="en-US" sz="3200" b="1" dirty="0">
              <a:solidFill>
                <a:srgbClr val="002060"/>
              </a:solidFill>
              <a:latin typeface="DV-TTSurekhEN" panose="04000000000000000000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39903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0">
        <p14:window dir="vert"/>
      </p:transition>
    </mc:Choice>
    <mc:Fallback xmlns="">
      <p:transition spd="slow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912012" y="1631852"/>
            <a:ext cx="7146388" cy="34317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990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V-TTSurekhEN" panose="04000000000000000000" pitchFamily="82" charset="0"/>
              </a:rPr>
              <a:t>vÉxªÉ´ÉÉnù</a:t>
            </a:r>
            <a:endParaRPr lang="en-US" sz="19900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DV-TTSurekhEN" panose="04000000000000000000" pitchFamily="82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49780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Tm="0">
        <p14:gallery dir="l"/>
      </p:transition>
    </mc:Choice>
    <mc:Fallback xmlns="">
      <p:transition spd="slow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Red Violet">
      <a:dk1>
        <a:sysClr val="windowText" lastClr="000000"/>
      </a:dk1>
      <a:lt1>
        <a:sysClr val="window" lastClr="FFFFFF"/>
      </a:lt1>
      <a:dk2>
        <a:srgbClr val="454551"/>
      </a:dk2>
      <a:lt2>
        <a:srgbClr val="D8D9DC"/>
      </a:lt2>
      <a:accent1>
        <a:srgbClr val="E32D91"/>
      </a:accent1>
      <a:accent2>
        <a:srgbClr val="C830CC"/>
      </a:accent2>
      <a:accent3>
        <a:srgbClr val="4EA6DC"/>
      </a:accent3>
      <a:accent4>
        <a:srgbClr val="4775E7"/>
      </a:accent4>
      <a:accent5>
        <a:srgbClr val="8971E1"/>
      </a:accent5>
      <a:accent6>
        <a:srgbClr val="D54773"/>
      </a:accent6>
      <a:hlink>
        <a:srgbClr val="6B9F25"/>
      </a:hlink>
      <a:folHlink>
        <a:srgbClr val="8C8C8C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150</TotalTime>
  <Words>443</Words>
  <Application>Microsoft Office PowerPoint</Application>
  <PresentationFormat>Widescreen</PresentationFormat>
  <Paragraphs>39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Calibri</vt:lpstr>
      <vt:lpstr>Calibri Light</vt:lpstr>
      <vt:lpstr>Courier New</vt:lpstr>
      <vt:lpstr>DV-TTSurekhEN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Administrator</dc:creator>
  <cp:lastModifiedBy>Administrator</cp:lastModifiedBy>
  <cp:revision>143</cp:revision>
  <dcterms:created xsi:type="dcterms:W3CDTF">2018-01-02T04:39:09Z</dcterms:created>
  <dcterms:modified xsi:type="dcterms:W3CDTF">2018-01-29T07:12:51Z</dcterms:modified>
</cp:coreProperties>
</file>