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2" r:id="rId7"/>
    <p:sldId id="263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68" d="100"/>
          <a:sy n="68" d="100"/>
        </p:scale>
        <p:origin x="5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97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4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0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6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3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7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81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9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9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12793-79AD-4E1F-9052-1D30E0DE0EDA}" type="datetimeFigureOut">
              <a:rPr lang="en-US" smtClean="0"/>
              <a:t>28/Jan/2018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EA3C8-AF75-4DBB-B310-979CE1090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2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44394" y="1223889"/>
            <a:ext cx="8637563" cy="4047262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3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V-TTSurekhEN" panose="04000000000000000000" pitchFamily="82" charset="0"/>
              </a:rPr>
              <a:t>ºÉÖº´</a:t>
            </a:r>
            <a:r>
              <a:rPr lang="en-US" sz="239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V-TTSurekhEN" panose="04000000000000000000" pitchFamily="82" charset="0"/>
              </a:rPr>
              <a:t>ÉÉMÉiÉ¨ÉÂ</a:t>
            </a:r>
            <a:endParaRPr lang="en-US" sz="239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V-TTSurekhEN" panose="04000000000000000000" pitchFamily="8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2391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 advTm="0">
        <p15:prstTrans prst="curtains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19" y="858129"/>
            <a:ext cx="10213145" cy="1938992"/>
          </a:xfrm>
          <a:prstGeom prst="rect">
            <a:avLst/>
          </a:prstGeom>
          <a:noFill/>
          <a:scene3d>
            <a:camera prst="perspectiveBelow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V-TTSurekhEN" panose="04000000000000000000" pitchFamily="82" charset="0"/>
              </a:rPr>
              <a:t>¨É½þÉi¨ÉÉ ¡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V-TTSurekhEN" panose="04000000000000000000" pitchFamily="82" charset="0"/>
              </a:rPr>
              <a:t>òÖ±Éä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V-TTSurekhEN" panose="04000000000000000000" pitchFamily="82" charset="0"/>
              </a:rPr>
              <a:t> ¨É½þÉÊ´ÉùtÉ±ÉªÉ,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V-TTSurekhEN" panose="04000000000000000000" pitchFamily="82" charset="0"/>
              </a:rPr>
              <a:t>ÊEòxÉMÉÉ´É</a:t>
            </a:r>
            <a:endParaRPr 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V-TTSurekhEN" panose="04000000000000000000" pitchFamily="82" charset="0"/>
            </a:endParaRPr>
          </a:p>
          <a:p>
            <a:pPr algn="ctr"/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V-TTSurekhEN" panose="04000000000000000000" pitchFamily="82" charset="0"/>
              </a:rPr>
              <a:t>iÉÉ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V-TTSurekhEN" panose="04000000000000000000" pitchFamily="82" charset="0"/>
              </a:rPr>
              <a:t>. +½þ¨Énù{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V-TTSurekhEN" panose="04000000000000000000" pitchFamily="82" charset="0"/>
              </a:rPr>
              <a:t>ÉÚ®ú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V-TTSurekhEN" panose="04000000000000000000" pitchFamily="82" charset="0"/>
              </a:rPr>
              <a:t> ÊVÉ. ±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V-TTSurekhEN" panose="04000000000000000000" pitchFamily="82" charset="0"/>
              </a:rPr>
              <a:t>ÉÉiÉÚ®ú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V-TTSurekhEN" panose="040000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2250" y="3344594"/>
            <a:ext cx="55180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DV-TTSurekhEN" panose="04000000000000000000" pitchFamily="82" charset="0"/>
              </a:rPr>
              <a:t>þ</a:t>
            </a:r>
            <a:r>
              <a:rPr lang="en-US" sz="6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Ë½þnùÒ Ê´É¦ÉÉMÉ</a:t>
            </a:r>
            <a:endParaRPr lang="en-US" sz="6000" b="1" dirty="0">
              <a:solidFill>
                <a:srgbClr val="002060"/>
              </a:solidFill>
              <a:latin typeface="DV-TTSurekhEN" panose="04000000000000000000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49769" y="5124157"/>
            <a:ext cx="7526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|ÉÉ. </a:t>
            </a:r>
            <a:r>
              <a:rPr lang="en-US" sz="4800" b="1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b÷Éì</a:t>
            </a:r>
            <a:r>
              <a:rPr lang="en-US" sz="4800" b="1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. ¤</a:t>
            </a:r>
            <a:r>
              <a:rPr lang="en-US" sz="4800" b="1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ÉÉäb÷Eòäò</a:t>
            </a:r>
            <a:r>
              <a:rPr lang="en-US" sz="4800" b="1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¤</a:t>
            </a:r>
            <a:r>
              <a:rPr lang="en-US" sz="4800" b="1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É¤ÉxÉ</a:t>
            </a:r>
            <a:r>
              <a:rPr lang="en-US" sz="4800" b="1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 </a:t>
            </a:r>
            <a:r>
              <a:rPr lang="en-US" sz="4800" b="1" dirty="0" smtClean="0">
                <a:solidFill>
                  <a:srgbClr val="7030A0"/>
                </a:solidFill>
                <a:latin typeface="DV-TTSurekhEN" panose="04000000000000000000" pitchFamily="82" charset="0"/>
              </a:rPr>
              <a:t>®</a:t>
            </a:r>
            <a:r>
              <a:rPr lang="en-US" sz="4800" b="1" dirty="0" err="1" smtClean="0">
                <a:solidFill>
                  <a:srgbClr val="7030A0"/>
                </a:solidFill>
                <a:latin typeface="DV-TTSurekhEN" panose="04000000000000000000" pitchFamily="82" charset="0"/>
              </a:rPr>
              <a:t>úÆú¦ÉÉVÉÒ®úÉ´É</a:t>
            </a:r>
            <a:endParaRPr lang="en-US" sz="4800" b="1" dirty="0">
              <a:solidFill>
                <a:srgbClr val="7030A0"/>
              </a:solidFill>
              <a:latin typeface="DV-TTSurekhEN" panose="040000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685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8129" y="0"/>
            <a:ext cx="97911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Ê´ÉYÉÉ{</a:t>
            </a:r>
            <a:r>
              <a:rPr lang="en-US" sz="5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ÉxÉ</a:t>
            </a:r>
            <a:r>
              <a:rPr lang="en-US" sz="5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{ÉÊ®ú¦ÉÉ¹ÉÉ B´ÉÆ Ê´ÉYÉÉ{</a:t>
            </a:r>
            <a:r>
              <a:rPr lang="en-US" sz="5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ÉxÉ</a:t>
            </a:r>
            <a:r>
              <a:rPr lang="en-US" sz="5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Eòäò</a:t>
            </a:r>
            <a:r>
              <a:rPr lang="en-US" sz="5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|</a:t>
            </a:r>
            <a:r>
              <a:rPr lang="en-US" sz="5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ÉEòÉ®ú</a:t>
            </a:r>
            <a:endParaRPr lang="en-US" sz="5400" b="1" dirty="0">
              <a:solidFill>
                <a:srgbClr val="C00000"/>
              </a:solidFill>
              <a:latin typeface="DV-TTSurekhEN" panose="04000000000000000000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7635" y="1221546"/>
            <a:ext cx="10592971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|</a:t>
            </a:r>
            <a:r>
              <a:rPr lang="en-US" sz="54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ÉºiÉÉ´ÉxÉÉ</a:t>
            </a:r>
            <a:r>
              <a:rPr lang="en-US" sz="54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– </a:t>
            </a:r>
          </a:p>
          <a:p>
            <a:pPr algn="just"/>
            <a:r>
              <a:rPr lang="en-US" sz="2800" b="1" dirty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            </a:t>
            </a:r>
            <a:r>
              <a:rPr lang="en-US" sz="28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‘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Ê´ÉYÉÉ{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’ 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¶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É¤nù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ÆOÉäVÉÒ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Eòäò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‘</a:t>
            </a:r>
            <a:r>
              <a:rPr lang="en-US" sz="4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Advertising’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             ¶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É¤nù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þË½þnùÒ ¯û{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ÉÉxiÉ®úhÉ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½þèþ* +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ÆOÉäVÉÒ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¨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Éäå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&lt;º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ÉEòÉ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iÉÉi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{ÉªÉÇ ‘</a:t>
            </a:r>
            <a:r>
              <a:rPr lang="en-US" sz="4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 turn’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               +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lÉÉÇiÉ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ÊEòºÉÒ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iÉ®ú¡ò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¨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ÉÖb÷xÉä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½þÉäiÉÉ ½þèþ* +{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ÉxÉä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Ê´ÉºiÉÞiÉ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lÉÇ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¨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Éäå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Ê´ÉYÉÉ{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ÉèùtÉäÊMÉEò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IÉäjÉÉäå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ªÉÉ +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xªÉ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ÊEòºÉÒ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¦ÉÒ º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ÉÆMÉ`öxÉ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Eòäò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ùnÂù´ÉÉ®úÉ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ÊEòªÉÉ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MÉªÉÉ ´É½þ |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ÉªÉÉäMÉ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½þèþ,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ÊVÉºÉEòäò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´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nùÉ®úÉ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±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ÉÉäMÉÉäå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vªÉÉxÉ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+{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ÉxÉÒ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Éä®ú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+ÉEòÞ¹]õ </a:t>
            </a:r>
            <a:r>
              <a:rPr lang="en-US" sz="40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ÊEòªÉÉ</a:t>
            </a:r>
            <a:r>
              <a:rPr lang="en-US" sz="40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VÉÉB*</a:t>
            </a:r>
            <a:endParaRPr lang="en-US" sz="4000" b="1" dirty="0">
              <a:solidFill>
                <a:srgbClr val="002060"/>
              </a:solidFill>
              <a:latin typeface="DV-TTSurekhEN" panose="040000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89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399" y="203028"/>
            <a:ext cx="62179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Ê´ÉYÉÉ{</a:t>
            </a:r>
            <a:r>
              <a:rPr lang="en-US" sz="48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ÉxÉ</a:t>
            </a:r>
            <a:r>
              <a:rPr lang="en-US" sz="48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EòÒ</a:t>
            </a:r>
            <a:r>
              <a:rPr lang="en-US" sz="48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{ÉÊ®¦ÉÉ¹ÉÉú - </a:t>
            </a:r>
            <a:r>
              <a:rPr lang="en-US" sz="40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11346" y="1142212"/>
            <a:ext cx="1042416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º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Éè±b÷xÉ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– “Ê´ÉYÉÉ{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´É½þ ´ª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ÉÉ´ÉºÉÉÊªÉEò</a:t>
            </a:r>
            <a:r>
              <a:rPr lang="en-US" sz="3200" b="1" dirty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|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ÉÊGòªÉÉ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½þèþ,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ÊVÉºÉ¨Éäå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¨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ÉÖÊpùiÉ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¶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É¤nùÉäå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¨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Éäå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Ê´ÉEòÉ®ú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´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ÉÞÎvnù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, ±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ÉÉäEòÊ|ÉªÉiÉÉ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B´ÉÆ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Ê´É·ÉºÉxÉÒªÉiÉÉ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|ÉÉ{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iÉ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Eò®úxÉä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¨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ÉäÆ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ºÉ½þÉªÉiÉÉ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Ê¨É±ÉiÉÒ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½þèþ*”</a:t>
            </a:r>
          </a:p>
          <a:p>
            <a:pPr marL="514350" indent="-514350" algn="just"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b÷Éì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. B¨É. ¥ÉÉ=ºÉ - “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BEò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ÉÒvÉÒ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EòÉªÉÇ´ÉÉ½þÒ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EòÉä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=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EòºÉÉxÉä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Eòäò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=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ùtä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¶ªÉ 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º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ÊEòºÉÒ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ÉÆSÉÉ®ú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¨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ÉÉvªÉ¨É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¨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Éäå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ºÉ¨ÉªÉ ªÉÉ º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lÉÉxÉ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JÉ®úÒnù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xÉÉ¨É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Ê´ÉYÉÉ{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½þèþ*”</a:t>
            </a:r>
          </a:p>
          <a:p>
            <a:pPr marL="514350" indent="-514350" algn="just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|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ÉÉä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VÉä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¨ºÉ-B-Ê±ÉÊ]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õ±É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¡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òÒ±b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÷ - </a:t>
            </a:r>
            <a:r>
              <a:rPr lang="en-US" sz="3200" b="1" dirty="0">
                <a:solidFill>
                  <a:srgbClr val="002060"/>
                </a:solidFill>
                <a:latin typeface="DV-TTSurekhEN" panose="04000000000000000000" pitchFamily="82" charset="0"/>
              </a:rPr>
              <a:t>“Ê´ÉYÉÉ{</a:t>
            </a:r>
            <a:r>
              <a:rPr lang="en-US" sz="3200" b="1" dirty="0" err="1">
                <a:solidFill>
                  <a:srgbClr val="002060"/>
                </a:solidFill>
                <a:latin typeface="DV-TTSurekhEN" panose="04000000000000000000" pitchFamily="82" charset="0"/>
              </a:rPr>
              <a:t>ÉxÉ</a:t>
            </a:r>
            <a:r>
              <a:rPr lang="en-US" sz="3200" b="1" dirty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º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ÉÚSÉxÉÉ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VÉxÉ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-º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ÉÆSÉÉ®ú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½þèþ,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ÊVÉºÉEòÉ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=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tä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¶ªÉ OÉÉ½þEòÉäå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EòÉä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É¨ÉZÉxÉÉ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Éè®ú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VÉÒiÉxÉÉ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½þÉäiÉÉ ½þèþ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iÉÉÊEò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Ê´ÉYÉÉ{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EòiÉÉÇ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EòÉä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ÊvÉEò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ÊvÉEò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b÷Éì±É®ú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±ÉÉ¦É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Êä¨É±Éä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*”</a:t>
            </a:r>
          </a:p>
          <a:p>
            <a:pPr algn="just"/>
            <a:endParaRPr lang="en-US" sz="3200" b="1" dirty="0" smtClean="0">
              <a:solidFill>
                <a:srgbClr val="002060"/>
              </a:solidFill>
              <a:latin typeface="DV-TTSurekhEN" panose="04000000000000000000" pitchFamily="82" charset="0"/>
            </a:endParaRPr>
          </a:p>
          <a:p>
            <a:r>
              <a:rPr lang="en-US" sz="3200" b="1" dirty="0">
                <a:solidFill>
                  <a:srgbClr val="002060"/>
                </a:solidFill>
                <a:latin typeface="DV-TTSurekhEN" panose="04000000000000000000" pitchFamily="82" charset="0"/>
              </a:rPr>
              <a:t>	</a:t>
            </a:r>
            <a:endParaRPr lang="en-US" sz="3200" b="1" dirty="0" smtClean="0">
              <a:solidFill>
                <a:srgbClr val="002060"/>
              </a:solidFill>
              <a:latin typeface="DV-TTSurekhEN" panose="04000000000000000000" pitchFamily="82" charset="0"/>
            </a:endParaRPr>
          </a:p>
          <a:p>
            <a:pPr marL="342900" indent="-342900">
              <a:buAutoNum type="arabicPeriod"/>
            </a:pPr>
            <a:endParaRPr lang="en-US" b="1" dirty="0">
              <a:solidFill>
                <a:schemeClr val="accent5">
                  <a:lumMod val="75000"/>
                </a:schemeClr>
              </a:solidFill>
              <a:latin typeface="DV-TTSurekhEN" panose="040000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55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3046" y="281355"/>
            <a:ext cx="516284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Ê´ÉYÉÉ{</a:t>
            </a:r>
            <a:r>
              <a:rPr lang="en-US" sz="4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ÉxÉ</a:t>
            </a:r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</a:t>
            </a:r>
            <a:r>
              <a:rPr lang="en-US" sz="4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Eòäò</a:t>
            </a:r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|</a:t>
            </a:r>
            <a:r>
              <a:rPr lang="en-US" sz="44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ÉEòÉ®ú</a:t>
            </a:r>
            <a:r>
              <a:rPr lang="en-US" sz="44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-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204684"/>
            <a:ext cx="962230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latin typeface="DV-TTSurekhEN" panose="04000000000000000000" pitchFamily="82" charset="0"/>
              </a:rPr>
              <a:t>	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+ÉVÉ Ê´ÉYÉÉ{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EòÒ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´ªÉÉÎ{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iÉ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VÉÒ´ÉxÉ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Eòäò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ÊvÉEòÉÆ¶É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IÉäjÉÉäå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¨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Éäå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¡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òè±ÉÒ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½þÖþ&lt;Ç ½þèþ* ´ª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ÉÎCiÉMÉiÉ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VÉÒ´ÉxÉ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ÉÉ´ÉÇVÉÊxÉEò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VÉÒ´ÉxÉ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iÉEò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Ê´ÉYÉÉ{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ÉxÉÉäå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EòÉ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|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ÉºÉÉ®ú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½þèþ* Ê´ÉYÉÉ{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Eòäò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=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ùtä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¶ªÉ, ¸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ÉÉäiÉÉ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ªÉÉ OÉÉ½þEò, Ê´ÉYÉÉ{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nùÉiÉÉ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, ¦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ÉÉèMÉÉäÊ±ÉEò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IÉäjÉ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, º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ÉÆºÉÉ®ú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¨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ÉÉvªÉ¨É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ÉÊnù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Eòäò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ÉvÉÉ®ú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{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É®ú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Ê´ÉYÉÉ{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ÉxÉÉäå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Eòäò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&lt;Ç ¦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Éänù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Éè®ú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|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ÉEòÉ®ú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½þÉäiÉä ½þèþ* 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EòÖUô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|É¨ÉÖJÉ ¦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ÉänùÉäå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EòÉ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ºÉÆÊIÉ{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iÉ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{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ÉÊ®úSÉªÉ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|</a:t>
            </a:r>
            <a:r>
              <a:rPr lang="en-US" sz="4800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ÉºiÉÖiÉ</a:t>
            </a:r>
            <a:r>
              <a:rPr lang="en-US" sz="4800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½þèþ -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92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3046" y="281355"/>
            <a:ext cx="9034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Eò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. Ê´ÉYÉÉ{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ÉxÉ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nùÉiÉÉ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Eòäò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+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ÉvÉÉ®ú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{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É®ú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Ê´ÉYÉÉ{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ÉxÉ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Eòäò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¦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Éänù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: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927100" y="998215"/>
            <a:ext cx="9880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Ê´ÉYÉÉ{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nùÉiÉÉ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Eòäò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ÉvÉÉ®ú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{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É®ú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Ê´ÉYÉÉ{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Eòäò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iÉÒxÉ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¦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Éänù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½þÉäiÉä ½þèþ* 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º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É®úEòÉ®úÒ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Ê´ÉYÉÉ{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</a:t>
            </a:r>
            <a:endParaRPr lang="en-US" sz="3200" b="1" dirty="0" smtClean="0">
              <a:solidFill>
                <a:srgbClr val="002060"/>
              </a:solidFill>
              <a:latin typeface="DV-TTSurekhEN" panose="04000000000000000000" pitchFamily="82" charset="0"/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´ª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ÉÉ´ÉºÉÉÊªÉEò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Ê´ÉYÉÉ{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</a:t>
            </a:r>
            <a:endParaRPr lang="en-US" sz="3200" b="1" dirty="0" smtClean="0">
              <a:solidFill>
                <a:srgbClr val="002060"/>
              </a:solidFill>
              <a:latin typeface="DV-TTSurekhEN" panose="04000000000000000000" pitchFamily="82" charset="0"/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´ª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ÉÎCiÉMÉiÉ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Ê´ÉYÉÉ{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</a:t>
            </a:r>
            <a:endParaRPr lang="en-US" sz="3200" b="1" dirty="0">
              <a:solidFill>
                <a:srgbClr val="002060"/>
              </a:solidFill>
              <a:latin typeface="DV-TTSurekhEN" panose="04000000000000000000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0046" y="3192403"/>
            <a:ext cx="9034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JÉ. =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ùtä¶É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Eòäò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+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ÉvÉÉ®ú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{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É®ú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Ê´ÉYÉÉ{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ÉxÉ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Eòäò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¦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Éänù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: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927100" y="3777178"/>
            <a:ext cx="9880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=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ùtä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¶ªÉ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Eòäò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ÉvÉÉ®ú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{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É®ú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Ê´ÉYÉÉ{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Eòäò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|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É¨ÉÖJÉiÉ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: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iÉÒxÉ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´ÉMÉÇ ½þÉäiÉä ½þèþ* 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ºÉ¨¨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ÉÉxÉEò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Ê´ÉYÉÉ{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</a:t>
            </a:r>
            <a:endParaRPr lang="en-US" sz="3200" b="1" dirty="0" smtClean="0">
              <a:solidFill>
                <a:srgbClr val="002060"/>
              </a:solidFill>
              <a:latin typeface="DV-TTSurekhEN" panose="04000000000000000000" pitchFamily="82" charset="0"/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º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ÉÆºlÉÉxÉÒªÉ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Ê´ÉYÉÉ{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</a:t>
            </a:r>
            <a:endParaRPr lang="en-US" sz="3200" b="1" dirty="0" smtClean="0">
              <a:solidFill>
                <a:srgbClr val="002060"/>
              </a:solidFill>
              <a:latin typeface="DV-TTSurekhEN" panose="04000000000000000000" pitchFamily="82" charset="0"/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´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ÉºiÉÖ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Éè®ú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Éä´ÉÉ+Éäå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EòäòÊ´ÉYÉÉ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{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</a:t>
            </a:r>
            <a:endParaRPr lang="en-US" sz="3200" b="1" dirty="0">
              <a:solidFill>
                <a:srgbClr val="002060"/>
              </a:solidFill>
              <a:latin typeface="DV-TTSurekhEN" panose="040000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08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7099" y="17116"/>
            <a:ext cx="9034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MÉ. ¦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ÉÉèMÉÉäÊ±ÉEò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ªÉÉ 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IÉäjÉ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{É½þìþÄþÚSÉ 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Eòäò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+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ÉvÉÉ®ú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{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É®ú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: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948194" y="517377"/>
            <a:ext cx="988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Ê´ÉYÉÉ{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ÉxÉÉäÆ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Eòäò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¦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ÉÉèMÉÉäÊ±ÉEò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´ªÉÉÎ{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iÉ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Eòäò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ÉvÉÉ®ú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{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É®ú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+ÆiÉ®úÉÇ¹]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õÅõÒªÉ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, ®úÉ¹]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õÅõÒªÉ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,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IÉäjÉÒªÉ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iÉlÉÉ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º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lÉÉxÉÒªÉ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´ÉMÉÇ ¦ÉÒ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ÊEòªÉä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VÉÉiÉä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½þèþ -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+ÆiÉ®úÉÇ¹]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õÅõÒªÉ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Ê´ÉYÉÉ{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</a:t>
            </a:r>
            <a:endParaRPr lang="en-US" sz="3200" b="1" dirty="0" smtClean="0">
              <a:solidFill>
                <a:srgbClr val="002060"/>
              </a:solidFill>
              <a:latin typeface="DV-TTSurekhEN" panose="04000000000000000000" pitchFamily="82" charset="0"/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®úÉ¹]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õÅõÒªÉ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Ê´ÉYÉÉ{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</a:t>
            </a:r>
            <a:endParaRPr lang="en-US" sz="3200" b="1" dirty="0" smtClean="0">
              <a:solidFill>
                <a:srgbClr val="002060"/>
              </a:solidFill>
              <a:latin typeface="DV-TTSurekhEN" panose="04000000000000000000" pitchFamily="82" charset="0"/>
            </a:endParaRPr>
          </a:p>
          <a:p>
            <a:pPr marL="514350" indent="-514350"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IÉäjÉÒªÉ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Ê´ÉYÉÉ{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</a:t>
            </a:r>
            <a:endParaRPr lang="en-US" sz="3200" b="1" dirty="0" smtClean="0">
              <a:solidFill>
                <a:srgbClr val="002060"/>
              </a:solidFill>
              <a:latin typeface="DV-TTSurekhEN" panose="04000000000000000000" pitchFamily="82" charset="0"/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º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lÉÉxÉÒªÉ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Ê´ÉYÉÉ{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</a:t>
            </a:r>
            <a:endParaRPr lang="en-US" sz="3200" b="1" dirty="0">
              <a:solidFill>
                <a:srgbClr val="002060"/>
              </a:solidFill>
              <a:latin typeface="DV-TTSurekhEN" panose="04000000000000000000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8194" y="3418170"/>
            <a:ext cx="9034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PÉ. 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VÉxÉºÉÆSÉÉ®ú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¨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ÉÉvªÉ¨ÉÉäå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Eòäò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+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ÉvÉÉ®ú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{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É®ú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Ê´ÉYÉÉ{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ÉxÉ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Eòäò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¦</a:t>
            </a:r>
            <a:r>
              <a:rPr lang="en-US" sz="3200" b="1" dirty="0" err="1" smtClean="0">
                <a:solidFill>
                  <a:srgbClr val="C00000"/>
                </a:solidFill>
                <a:latin typeface="DV-TTSurekhEN" panose="04000000000000000000" pitchFamily="82" charset="0"/>
              </a:rPr>
              <a:t>Éänùú</a:t>
            </a:r>
            <a:r>
              <a:rPr lang="en-US" sz="3200" b="1" dirty="0" smtClean="0">
                <a:solidFill>
                  <a:srgbClr val="C00000"/>
                </a:solidFill>
                <a:latin typeface="DV-TTSurekhEN" panose="04000000000000000000" pitchFamily="82" charset="0"/>
              </a:rPr>
              <a:t> :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948194" y="4002945"/>
            <a:ext cx="988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VÉxÉºÉÆSÉÉ®ú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¨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ÉÉvªÉ¨ÉÉäå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Eòäò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+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ÉvÉÉ®ú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{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É®ú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Ê´ÉYÉÉ{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Eòäò</a:t>
            </a:r>
            <a:r>
              <a:rPr lang="en-US" sz="3200" b="1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smtClean="0">
                <a:solidFill>
                  <a:srgbClr val="002060"/>
                </a:solidFill>
                <a:latin typeface="DV-TTSurekhEN" panose="04000000000000000000" pitchFamily="82" charset="0"/>
              </a:rPr>
              <a:t>|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É¨ÉÖJÉ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SÉÉ®ú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¦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Éänù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½þèþ -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º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É¨ÉÉSÉÉ®ú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{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ÉjÉÒªÉ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Ê´ÉYÉÉxÉ</a:t>
            </a:r>
            <a:endParaRPr lang="en-US" sz="3200" b="1" dirty="0" smtClean="0">
              <a:solidFill>
                <a:srgbClr val="002060"/>
              </a:solidFill>
              <a:latin typeface="DV-TTSurekhEN" panose="04000000000000000000" pitchFamily="82" charset="0"/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+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ÉEòÉ¶É´ÉÉhÉÒ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nÂù´ÉÉ®úÉ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|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ÉºÉÉÊ®úiÉ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Ê´ÉYÉÉ{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</a:t>
            </a:r>
            <a:endParaRPr lang="en-US" sz="3200" b="1" dirty="0" smtClean="0">
              <a:solidFill>
                <a:srgbClr val="002060"/>
              </a:solidFill>
              <a:latin typeface="DV-TTSurekhEN" panose="04000000000000000000" pitchFamily="82" charset="0"/>
            </a:endParaRPr>
          </a:p>
          <a:p>
            <a:pPr marL="514350" indent="-514350"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nùÚù®únù¶ÉÇxÉ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ùnÂù´ÉÉ®úÉ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|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ÉºÉÉÊ®úiÉ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 Ê´ÉYÉÉ{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</a:t>
            </a:r>
            <a:endParaRPr lang="en-US" sz="3200" b="1" dirty="0" smtClean="0">
              <a:solidFill>
                <a:srgbClr val="002060"/>
              </a:solidFill>
              <a:latin typeface="DV-TTSurekhEN" panose="04000000000000000000" pitchFamily="82" charset="0"/>
            </a:endParaRPr>
          </a:p>
          <a:p>
            <a:pPr marL="514350" indent="-514350"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ÊSÉjÉ</a:t>
            </a:r>
            <a:r>
              <a:rPr lang="en-US" sz="3200" b="1" dirty="0" smtClean="0">
                <a:solidFill>
                  <a:srgbClr val="002060"/>
                </a:solidFill>
                <a:latin typeface="DV-TTSurekhEN" panose="04000000000000000000" pitchFamily="82" charset="0"/>
              </a:rPr>
              <a:t>{É]õ Ê´ÉYÉÉ{</a:t>
            </a:r>
            <a:r>
              <a:rPr lang="en-US" sz="3200" b="1" dirty="0" err="1" smtClean="0">
                <a:solidFill>
                  <a:srgbClr val="002060"/>
                </a:solidFill>
                <a:latin typeface="DV-TTSurekhEN" panose="04000000000000000000" pitchFamily="82" charset="0"/>
              </a:rPr>
              <a:t>ÉxÉ</a:t>
            </a:r>
            <a:endParaRPr lang="en-US" sz="3200" b="1" dirty="0">
              <a:solidFill>
                <a:srgbClr val="002060"/>
              </a:solidFill>
              <a:latin typeface="DV-TTSurekhEN" panose="040000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99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window dir="vert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2012" y="1631852"/>
            <a:ext cx="7146388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V-TTSurekhEN" panose="04000000000000000000" pitchFamily="82" charset="0"/>
              </a:rPr>
              <a:t>vÉxªÉ´ÉÉnù</a:t>
            </a:r>
            <a:endParaRPr lang="en-US" sz="199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V-TTSurekhEN" panose="04000000000000000000" pitchFamily="8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97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14:gallery dir="l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443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DV-TTSurekhEN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143</cp:revision>
  <dcterms:created xsi:type="dcterms:W3CDTF">2018-01-02T04:39:09Z</dcterms:created>
  <dcterms:modified xsi:type="dcterms:W3CDTF">2018-01-29T07:12:51Z</dcterms:modified>
</cp:coreProperties>
</file>