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>
        <p:scale>
          <a:sx n="71" d="100"/>
          <a:sy n="71" d="100"/>
        </p:scale>
        <p:origin x="438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7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4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0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6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3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7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1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9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9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2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44394" y="1223889"/>
            <a:ext cx="8637563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ºÉÖº´</a:t>
            </a:r>
            <a:r>
              <a:rPr lang="en-US" sz="239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ÉÉMÉiÉ¨ÉÂ</a:t>
            </a:r>
            <a:endParaRPr lang="en-US" sz="23900" b="1" dirty="0" smtClean="0">
              <a:solidFill>
                <a:srgbClr val="C00000"/>
              </a:solidFill>
              <a:latin typeface="DV-TTSurekhEN" panose="04000000000000000000" pitchFamily="8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2391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0">
        <p15:prstTrans prst="curtains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2012" y="1631852"/>
            <a:ext cx="7146388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 err="1" smtClean="0">
                <a:solidFill>
                  <a:srgbClr val="FF0000"/>
                </a:solidFill>
                <a:latin typeface="DV-TTSurekhEN" panose="04000000000000000000" pitchFamily="82" charset="0"/>
              </a:rPr>
              <a:t>vÉxªÉ´ÉÉnù</a:t>
            </a:r>
            <a:endParaRPr lang="en-US" sz="19900" dirty="0" smtClean="0">
              <a:solidFill>
                <a:srgbClr val="FF0000"/>
              </a:solidFill>
              <a:latin typeface="DV-TTSurekhEN" panose="04000000000000000000" pitchFamily="8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978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1519" y="858129"/>
            <a:ext cx="1021314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DV-TTSurekhEN" panose="04000000000000000000" pitchFamily="82" charset="0"/>
              </a:rPr>
              <a:t>¨É½þÉi¨ÉÉ ¡</a:t>
            </a:r>
            <a:r>
              <a:rPr lang="en-US" sz="5400" b="1" dirty="0" err="1" smtClean="0">
                <a:solidFill>
                  <a:srgbClr val="FF0000"/>
                </a:solidFill>
                <a:latin typeface="DV-TTSurekhEN" panose="04000000000000000000" pitchFamily="82" charset="0"/>
              </a:rPr>
              <a:t>òÖ±Éä</a:t>
            </a:r>
            <a:r>
              <a:rPr lang="en-US" sz="5400" b="1" dirty="0" smtClean="0">
                <a:solidFill>
                  <a:srgbClr val="FF0000"/>
                </a:solidFill>
                <a:latin typeface="DV-TTSurekhEN" panose="04000000000000000000" pitchFamily="82" charset="0"/>
              </a:rPr>
              <a:t> ¨É½þÉÊ´ÉùtÉ±ÉªÉ, </a:t>
            </a:r>
            <a:r>
              <a:rPr lang="en-US" sz="5400" b="1" dirty="0" err="1" smtClean="0">
                <a:solidFill>
                  <a:srgbClr val="FF0000"/>
                </a:solidFill>
                <a:latin typeface="DV-TTSurekhEN" panose="04000000000000000000" pitchFamily="82" charset="0"/>
              </a:rPr>
              <a:t>ÊEòxÉMÉÉ´É</a:t>
            </a:r>
            <a:endParaRPr lang="en-US" sz="5400" b="1" dirty="0" smtClean="0">
              <a:solidFill>
                <a:srgbClr val="FF0000"/>
              </a:solidFill>
              <a:latin typeface="DV-TTSurekhEN" panose="04000000000000000000" pitchFamily="82" charset="0"/>
            </a:endParaRPr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DV-TTSurekhEN" panose="04000000000000000000" pitchFamily="82" charset="0"/>
              </a:rPr>
              <a:t>iÉÉ</a:t>
            </a:r>
            <a:r>
              <a:rPr lang="en-US" sz="4000" b="1" dirty="0" smtClean="0">
                <a:solidFill>
                  <a:srgbClr val="FF0000"/>
                </a:solidFill>
                <a:latin typeface="DV-TTSurekhEN" panose="04000000000000000000" pitchFamily="82" charset="0"/>
              </a:rPr>
              <a:t>. +½þ¨Énù{</a:t>
            </a:r>
            <a:r>
              <a:rPr lang="en-US" sz="4000" b="1" dirty="0" err="1" smtClean="0">
                <a:solidFill>
                  <a:srgbClr val="FF0000"/>
                </a:solidFill>
                <a:latin typeface="DV-TTSurekhEN" panose="04000000000000000000" pitchFamily="82" charset="0"/>
              </a:rPr>
              <a:t>ÉÚ®ú</a:t>
            </a:r>
            <a:r>
              <a:rPr lang="en-US" sz="4000" b="1" dirty="0" smtClean="0">
                <a:solidFill>
                  <a:srgbClr val="FF0000"/>
                </a:solidFill>
                <a:latin typeface="DV-TTSurekhEN" panose="04000000000000000000" pitchFamily="82" charset="0"/>
              </a:rPr>
              <a:t> ÊVÉ. ±</a:t>
            </a:r>
            <a:r>
              <a:rPr lang="en-US" sz="4000" b="1" dirty="0" err="1" smtClean="0">
                <a:solidFill>
                  <a:srgbClr val="FF0000"/>
                </a:solidFill>
                <a:latin typeface="DV-TTSurekhEN" panose="04000000000000000000" pitchFamily="82" charset="0"/>
              </a:rPr>
              <a:t>ÉÉiÉÚ®ú</a:t>
            </a:r>
            <a:endParaRPr lang="en-US" sz="4000" b="1" dirty="0">
              <a:solidFill>
                <a:srgbClr val="FF0000"/>
              </a:solidFill>
              <a:latin typeface="DV-TTSurekhEN" panose="04000000000000000000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72730" y="2795954"/>
            <a:ext cx="55180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DV-TTSurekhEN" panose="04000000000000000000" pitchFamily="82" charset="0"/>
              </a:rPr>
              <a:t>þ</a:t>
            </a:r>
            <a:r>
              <a:rPr lang="en-US" sz="6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Ë½þnùÒ Ê´É¦ÉÉMÉ</a:t>
            </a:r>
            <a:endParaRPr lang="en-US" sz="6000" b="1" dirty="0">
              <a:solidFill>
                <a:srgbClr val="002060"/>
              </a:solidFill>
              <a:latin typeface="DV-TTSurekhEN" panose="04000000000000000000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4049" y="4529797"/>
            <a:ext cx="7526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|ÉÉ. </a:t>
            </a:r>
            <a:r>
              <a:rPr lang="en-US" sz="3600" b="1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b÷Éì</a:t>
            </a:r>
            <a:r>
              <a:rPr lang="en-US" sz="3600" b="1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. ½þÖþ¨ÉxÉÉ¤ÉÉnùäù </a:t>
            </a:r>
            <a:r>
              <a:rPr lang="en-US" sz="3600" b="1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Ê´É®úxÉÉlÉ</a:t>
            </a:r>
            <a:r>
              <a:rPr lang="en-US" sz="3600" b="1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{</a:t>
            </a:r>
            <a:r>
              <a:rPr lang="en-US" sz="3600" b="1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ÉÉÆb÷Ö</a:t>
            </a:r>
            <a:r>
              <a:rPr lang="en-US" sz="3600" b="1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÷®</a:t>
            </a:r>
            <a:r>
              <a:rPr lang="en-US" sz="3600" b="1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úÆúMÉ</a:t>
            </a:r>
            <a:endParaRPr lang="en-US" sz="3600" b="1" dirty="0">
              <a:solidFill>
                <a:srgbClr val="7030A0"/>
              </a:solidFill>
              <a:latin typeface="DV-TTSurekhEN" panose="040000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685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7791" y="633046"/>
            <a:ext cx="9791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´ª</a:t>
            </a:r>
            <a:r>
              <a:rPr lang="en-US" sz="5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ÉÉ´ÉºÉÉÊªÉEò</a:t>
            </a:r>
            <a:r>
              <a:rPr lang="en-US" sz="5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{</a:t>
            </a:r>
            <a:r>
              <a:rPr lang="en-US" sz="5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ÉjÉ</a:t>
            </a:r>
            <a:r>
              <a:rPr lang="en-US" sz="5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: º´</a:t>
            </a:r>
            <a:r>
              <a:rPr lang="en-US" sz="5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É¯û</a:t>
            </a:r>
            <a:r>
              <a:rPr lang="en-US" sz="5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{É B´ÉÆ |</a:t>
            </a:r>
            <a:r>
              <a:rPr lang="en-US" sz="5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ÉÉú¯û</a:t>
            </a:r>
            <a:r>
              <a:rPr lang="en-US" sz="5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{É</a:t>
            </a:r>
            <a:endParaRPr lang="en-US" sz="5400" b="1" dirty="0">
              <a:solidFill>
                <a:srgbClr val="C00000"/>
              </a:solidFill>
              <a:latin typeface="DV-TTSurekhEN" panose="04000000000000000000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6770" y="1739257"/>
            <a:ext cx="1024929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“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VÉÉä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{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ÉjÉ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´ªÉÉ{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ÉÉ®ú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´ªÉ´ÉºÉÉªÉ 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EòäòºÉÆnù¦ÉÇ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¨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Éäå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Ê±ÉJÉä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VÉÉiÉä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 ´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´ªÉÉ´É½þÉÊ®úEò {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ÉjÉ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Eò½þ±ÉÉªÉä 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VÉÉiÉä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*” </a:t>
            </a:r>
            <a:endParaRPr lang="en-US" sz="3600" b="1" dirty="0" smtClean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  <a:p>
            <a:pPr marL="742950" indent="-742950" algn="just">
              <a:buAutoNum type="arabicPeriod"/>
            </a:pPr>
            <a:endParaRPr lang="en-US" sz="3600" b="1" dirty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89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466" y="456247"/>
            <a:ext cx="110994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´ª</a:t>
            </a:r>
            <a:r>
              <a:rPr lang="en-US" sz="48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ÉÉ´ÉºÉÉÊªÉEò</a:t>
            </a:r>
            <a:r>
              <a:rPr lang="en-US" sz="48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{</a:t>
            </a:r>
            <a:r>
              <a:rPr lang="en-US" sz="48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ÉjÉ</a:t>
            </a:r>
            <a:r>
              <a:rPr lang="en-US" sz="48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EòÒ</a:t>
            </a:r>
            <a:r>
              <a:rPr lang="en-US" sz="48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º´</a:t>
            </a:r>
            <a:r>
              <a:rPr lang="en-US" sz="48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É¯û</a:t>
            </a:r>
            <a:r>
              <a:rPr lang="en-US" sz="48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{</a:t>
            </a:r>
            <a:r>
              <a:rPr lang="en-US" sz="48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ÉMÉiÉ</a:t>
            </a:r>
            <a:r>
              <a:rPr lang="en-US" sz="48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Ê´É¶Éä¹ÉiÉÉBìÄ -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81686" y="1437634"/>
            <a:ext cx="10691446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+ÉEò¹ÉÇEò ¤ÉÉ½þªÉ 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º´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Éú¯û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{É</a:t>
            </a:r>
            <a:endParaRPr lang="en-US" sz="3200" b="1" dirty="0" smtClean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|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É¦ÉÉ´É¶ÉÒ±ÉiÉÉ</a:t>
            </a:r>
            <a:endParaRPr lang="en-US" sz="3200" b="1" dirty="0" smtClean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  <a:p>
            <a:pPr marL="514350" indent="-514350">
              <a:buAutoNum type="arabicPeriod"/>
            </a:pP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Ê´ÉxÉ©ÉiÉÉ</a:t>
            </a:r>
            <a:endParaRPr lang="en-US" sz="3200" b="1" dirty="0" smtClean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ºÉÆÊIÉ{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iÉiÉÉ</a:t>
            </a:r>
            <a:endParaRPr lang="en-US" sz="3200" b="1" dirty="0" smtClean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{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ÉÚhÉÇiÉÉ</a:t>
            </a:r>
            <a:endParaRPr lang="en-US" sz="3200" b="1" dirty="0" smtClean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º{É¹]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õiÉÉ</a:t>
            </a:r>
            <a:endParaRPr lang="en-US" sz="3200" b="1" dirty="0" smtClean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¶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ÉÖvnùiÉÉ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ª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ÉlÉÉlÉÇiÉÉ</a:t>
            </a:r>
            <a:endParaRPr lang="en-US" sz="3200" b="1" dirty="0" smtClean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º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É®ú±ÉiÉÉ</a:t>
            </a:r>
            <a:endParaRPr lang="en-US" sz="3200" b="1" dirty="0" smtClean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¨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ÉÉèÊ±ÉEòiÉÉ</a:t>
            </a:r>
            <a:endParaRPr lang="en-US" sz="3200" b="1" dirty="0" smtClean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º´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ÉSUôiÉÉ</a:t>
            </a:r>
            <a:endParaRPr lang="en-US" sz="3200" b="1" dirty="0" smtClean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  <a:p>
            <a:endParaRPr lang="en-US" sz="3200" b="1" dirty="0" smtClean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  <a:p>
            <a:pPr marL="342900" indent="-342900">
              <a:buAutoNum type="arabicPeriod"/>
            </a:pPr>
            <a:endParaRPr lang="en-US" sz="3200" b="1" dirty="0" smtClean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  <a:p>
            <a:pPr marL="342900" indent="-342900">
              <a:buAutoNum type="arabicPeriod"/>
            </a:pPr>
            <a:endParaRPr lang="en-US" b="1" dirty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55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1182" y="0"/>
            <a:ext cx="682283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´ª</a:t>
            </a:r>
            <a:r>
              <a:rPr lang="en-US" sz="4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ÉÉ´ÉºÉÉÊªÉEò</a:t>
            </a:r>
            <a:r>
              <a:rPr lang="en-US" sz="4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{</a:t>
            </a:r>
            <a:r>
              <a:rPr lang="en-US" sz="4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ÉjÉ</a:t>
            </a:r>
            <a:r>
              <a:rPr lang="en-US" sz="4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EòÉ</a:t>
            </a:r>
            <a:r>
              <a:rPr lang="en-US" sz="4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|</a:t>
            </a:r>
            <a:r>
              <a:rPr lang="en-US" sz="4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ÉÉú¯û</a:t>
            </a:r>
            <a:r>
              <a:rPr lang="en-US" sz="4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{É -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8127" y="523220"/>
            <a:ext cx="11333873" cy="80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dirty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	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´ª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ÉÉ´ÉºÉÉÊªÉEò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- ´ªÉÉ´É½þÉÊ®úEò {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ÉjÉ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ÊxÉ¨xÉÊ±ÉÊJÉiÉ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+ÆMÉ ½þÉäiÉä ½þèþ –</a:t>
            </a:r>
          </a:p>
          <a:p>
            <a:pPr algn="just"/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1. ¶ÉÒ¹ÉÇEò - </a:t>
            </a:r>
          </a:p>
          <a:p>
            <a:pPr algn="just"/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	{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ÉjÉ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|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ÉÉ®úÆú¦É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¨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Éäå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EòÉMÉVÉ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={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É®ú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¨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ÉvªÉ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¨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Éäå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lÉ´ÉÉ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nùÉªÉÒ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Éè®ú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¡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ò¨ÉÇ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xÉÉ¨É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Éè®ú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{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ÉiÉÉ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Ê±ÉJÉÉ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VÉÉiÉÉ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½þèþ* º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ÉÉlÉ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½þÒ ¡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òÉäxÉ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xÉÆ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. ¦ÉÒ Ê±ÉJÉÉ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VÉÉiÉÉ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½þèþ*</a:t>
            </a:r>
          </a:p>
          <a:p>
            <a:pPr algn="just"/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2. {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ÉjÉ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- ±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ÉäJÉxÉ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ÊiÉlÉÒ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–</a:t>
            </a:r>
          </a:p>
          <a:p>
            <a:pPr algn="just"/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	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ÊiÉÊlÉ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+É´É¶ªÉ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Ê±ÉJÉxÉÉ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SÉÉÊ½þB* {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ÉjÉ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¨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Éäå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ÊiÉÎlÉ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Ê±ÉJÉxÉä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ºÉ½þÒ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føÆøMÉ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½þèþ- 5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ÊºÉiÉ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¨¤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É®ú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, 2003 ªÉÉ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ÊºÉiÉ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¨¤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É®ú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5,2003*</a:t>
            </a:r>
          </a:p>
          <a:p>
            <a:pPr algn="just"/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3. {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ÉÉxÉä´ÉÉ±Éä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xÉÉ¨É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B´ÉÆ {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ÉiÉÉ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–</a:t>
            </a:r>
          </a:p>
          <a:p>
            <a:pPr algn="just"/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	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{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ÉjÉ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¦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ÉÒiÉ®ú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|ÉÉ{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iÉEò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xÉÉ¨É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B´ÉÆ {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ÉiÉÉ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nùäùxÉä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{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É®ú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ÊEòºÉÒ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¦ÉÒ ºÉ¨ÉªÉ ªÉ½þ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YÉÉiÉ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½þÉä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VÉÉiÉÉ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ÊEò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{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ÉjÉ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ÊEòºÉä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Ê±ÉJÉÉ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lÉÉ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* {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ÉjÉ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|ÉÉ{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iÉEò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xÉÉ¨É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{ÉÚ´ÉÇ ª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ÉÊnù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{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ÉjÉ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|ÉÉ{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iÉEò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´ª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ÉÎCiÉ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½þÉä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iÉÉä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¸ÉÒ/¸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ÉÒ¨ÉiÉÒ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/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EòÖ¨ÉÉ®úÒ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/ ºÉÖ¸ÉÒ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Ê±ÉJÉä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, ª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ÉÊnù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{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ÉjÉ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|ÉÊiÉ¹`öÉxÉ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xÉÉ¨É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½þÉä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iÉÉä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Eòä´É±É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xÉÉ¨É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Ê±ÉJÉä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* </a:t>
            </a:r>
          </a:p>
          <a:p>
            <a:pPr marL="914400" indent="-914400" algn="just">
              <a:buAutoNum type="arabicPeriod"/>
            </a:pPr>
            <a:endParaRPr lang="en-US" sz="4000" dirty="0" smtClean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  <a:p>
            <a:pPr algn="just"/>
            <a:endParaRPr lang="en-US" sz="4800" dirty="0" smtClean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92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3046" y="281354"/>
            <a:ext cx="6822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4. +</a:t>
            </a:r>
            <a:r>
              <a:rPr lang="en-US" sz="48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Ê¦É´ÉÉnùxÉªÉÖCiÉ</a:t>
            </a:r>
            <a:r>
              <a:rPr lang="en-US" sz="48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º</a:t>
            </a:r>
            <a:r>
              <a:rPr lang="en-US" sz="48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ÉÆ¤ÉÉävÉxÉ</a:t>
            </a:r>
            <a:r>
              <a:rPr lang="en-US" sz="48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-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204684"/>
            <a:ext cx="962230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	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+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Ê¦É´ÉÉnùxÉªÉÖCiÉ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¶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É¤nù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SÉªÉxÉ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|ÉÉ{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iÉEò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{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Énù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, ´ÉªÉ +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lÉ´ÉÉ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ºÉ¨¤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ÉxvÉ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ÉvÉÉ®ú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{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É®ú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Eò®úxÉÉ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SÉÉÊ½þB* º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ÉÉ¨ÉÉxªÉiÉ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: ´ª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ÉÎCiÉªÉÉäå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|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ÉÊiÉ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Ê|ÉªÉ ¨É½þÉänùªÉ, Ê|ÉªÉ ¨É½þÉänùªÉÉ, ¨É½þÉ¶ÉªÉ, Ê|ÉªÉ ¨É½þÉ¶ÉªÉÉ, ¨É½þÉänùªÉ, ¨É½þÉänùªÉÉ +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ÉÊnù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|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ÉªÉÉäMÉ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ÊEòªÉÉ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VÉÉiÉÉ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½þèþ* +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Éi¨ÉVÉxÉ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Ê±ÉB ¨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Éä®úäú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Ê|ÉªÉ ¸ÉÒ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iÉlÉÉ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|ÉÊiÉ¹`öÉxÉÉäå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Ê±ÉB ¨É½þÉänùªÉ, ¨É½þÉänùªÉÉ +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ÉÊnù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¶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É¤nùÉäå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|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ÉªÉÉäMÉ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ÊEòªÉÉ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VÉÉiÉÉ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½þèþ* 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8472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7452" y="290284"/>
            <a:ext cx="11085342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5. Ê´É¹ÉªÉ º</a:t>
            </a:r>
            <a:r>
              <a:rPr lang="en-US" sz="40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ÉÆEòäiÉ</a:t>
            </a:r>
            <a:r>
              <a:rPr lang="en-US" sz="40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- </a:t>
            </a:r>
            <a:endParaRPr lang="en-US" sz="4000" b="1" dirty="0">
              <a:solidFill>
                <a:srgbClr val="C00000"/>
              </a:solidFill>
            </a:endParaRPr>
          </a:p>
          <a:p>
            <a:pPr algn="just"/>
            <a:r>
              <a:rPr lang="en-US" sz="44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	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+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Ê¦É´ÉÉnùxÉ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Eòäò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{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É¶SÉÉiÉ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Ê´É¹ÉªÉ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EòÒ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Éä®ú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º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ÉÆEòäiÉ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Eò®úiÉä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½þÖþB 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¶ÉÒ¹ÉÇEò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nùäùxÉÉ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SÉÉÊ½þB* +É´É¶ª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ÉEòiÉÉ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½þÉä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iÉÉä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=º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ÉEòäò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`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öÒEò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xÉÒSÉä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º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ÉÆnù¦ÉÇ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-º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ÉÆEòäiÉ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¦ÉÒ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ÊnùªÉÉ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VÉÉxÉÉ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SÉÉÊ½þB*</a:t>
            </a:r>
            <a:endParaRPr lang="en-US" sz="4400" dirty="0" smtClean="0">
              <a:solidFill>
                <a:srgbClr val="002060"/>
              </a:solidFill>
              <a:latin typeface="DV-TTSurekhEN" panose="04000000000000000000" pitchFamily="82" charset="0"/>
            </a:endParaRPr>
          </a:p>
          <a:p>
            <a:pPr algn="just"/>
            <a:r>
              <a:rPr lang="en-US" sz="4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6. Ê´É¹ÉªÉ ºÉÉ¨ÉOÉÒ </a:t>
            </a:r>
            <a:r>
              <a:rPr lang="en-US" sz="4400" b="1" dirty="0">
                <a:solidFill>
                  <a:srgbClr val="C00000"/>
                </a:solidFill>
                <a:latin typeface="DV-TTSurekhEN" panose="04000000000000000000" pitchFamily="82" charset="0"/>
              </a:rPr>
              <a:t>- </a:t>
            </a:r>
            <a:endParaRPr lang="en-US" sz="4400" b="1" dirty="0">
              <a:solidFill>
                <a:srgbClr val="C00000"/>
              </a:solidFill>
            </a:endParaRPr>
          </a:p>
          <a:p>
            <a:pPr algn="just"/>
            <a:r>
              <a:rPr lang="en-US" sz="44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	ªÉ½þ {</a:t>
            </a:r>
            <a:r>
              <a:rPr lang="en-US" sz="44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ÉjÉ</a:t>
            </a:r>
            <a:r>
              <a:rPr lang="en-US" sz="44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EòÉ</a:t>
            </a:r>
            <a:r>
              <a:rPr lang="en-US" sz="44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|</a:t>
            </a:r>
            <a:r>
              <a:rPr lang="en-US" sz="44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ÉvÉÉxÉ</a:t>
            </a:r>
            <a:r>
              <a:rPr lang="en-US" sz="44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+ÆMÉ ½þèþ* &lt;º</a:t>
            </a:r>
            <a:r>
              <a:rPr lang="en-US" sz="44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É¨Éäå</a:t>
            </a:r>
            <a:r>
              <a:rPr lang="en-US" sz="44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{</a:t>
            </a:r>
            <a:r>
              <a:rPr lang="en-US" sz="44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ÉjÉ</a:t>
            </a:r>
            <a:r>
              <a:rPr lang="en-US" sz="44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-±</a:t>
            </a:r>
            <a:r>
              <a:rPr lang="en-US" sz="44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ÉäJÉEò</a:t>
            </a:r>
            <a:r>
              <a:rPr lang="en-US" sz="44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+{</a:t>
            </a:r>
            <a:r>
              <a:rPr lang="en-US" sz="44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ÉxÉÒ</a:t>
            </a:r>
            <a:r>
              <a:rPr lang="en-US" sz="44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¤</a:t>
            </a:r>
            <a:r>
              <a:rPr lang="en-US" sz="44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ÉÉiÉ</a:t>
            </a:r>
            <a:r>
              <a:rPr lang="en-US" sz="44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º{É¹]õ </a:t>
            </a:r>
            <a:r>
              <a:rPr lang="en-US" sz="44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Eò®úiÉÉ</a:t>
            </a:r>
            <a:r>
              <a:rPr lang="en-US" sz="44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½þèþ*</a:t>
            </a:r>
          </a:p>
          <a:p>
            <a:pPr algn="just"/>
            <a:r>
              <a:rPr lang="en-US" sz="4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7. +</a:t>
            </a:r>
            <a:r>
              <a:rPr lang="en-US" sz="4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Ê¦É´ÉÉnùxÉÉi¨ÉEò</a:t>
            </a:r>
            <a:r>
              <a:rPr lang="en-US" sz="4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ºÉ¨ÉÉÎ{</a:t>
            </a:r>
            <a:r>
              <a:rPr lang="en-US" sz="4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iÉ</a:t>
            </a:r>
            <a:r>
              <a:rPr lang="en-US" sz="4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– </a:t>
            </a:r>
          </a:p>
          <a:p>
            <a:pPr algn="just"/>
            <a:r>
              <a:rPr lang="en-US" sz="4400" dirty="0">
                <a:solidFill>
                  <a:srgbClr val="002060"/>
                </a:solidFill>
                <a:latin typeface="DV-TTSurekhEN" panose="04000000000000000000" pitchFamily="82" charset="0"/>
              </a:rPr>
              <a:t>	</a:t>
            </a:r>
            <a:r>
              <a:rPr lang="en-US" sz="44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{</a:t>
            </a:r>
            <a:r>
              <a:rPr lang="en-US" sz="44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ÉjÉ</a:t>
            </a:r>
            <a:r>
              <a:rPr lang="en-US" sz="44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ºÉ¨ÉÉ{</a:t>
            </a:r>
            <a:r>
              <a:rPr lang="en-US" sz="44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iÉ</a:t>
            </a:r>
            <a:r>
              <a:rPr lang="en-US" sz="44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½þÉäxÉä {</a:t>
            </a:r>
            <a:r>
              <a:rPr lang="en-US" sz="44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É®ú</a:t>
            </a:r>
            <a:r>
              <a:rPr lang="en-US" sz="44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EòÖUô</a:t>
            </a:r>
            <a:r>
              <a:rPr lang="en-US" sz="44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Ê¶É¹]</a:t>
            </a:r>
            <a:r>
              <a:rPr lang="en-US" sz="44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õÉSÉÉ®ú</a:t>
            </a:r>
            <a:r>
              <a:rPr lang="en-US" sz="44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{</a:t>
            </a:r>
            <a:r>
              <a:rPr lang="en-US" sz="44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ÉÚhÉÇ</a:t>
            </a:r>
            <a:r>
              <a:rPr lang="en-US" sz="44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¶</a:t>
            </a:r>
            <a:r>
              <a:rPr lang="en-US" sz="44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É¤nù</a:t>
            </a:r>
            <a:r>
              <a:rPr lang="en-US" sz="44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Ê±ÉJÉä</a:t>
            </a:r>
            <a:r>
              <a:rPr lang="en-US" sz="44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VÉÉiÉä</a:t>
            </a:r>
            <a:r>
              <a:rPr lang="en-US" sz="44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½þèþ* </a:t>
            </a:r>
            <a:r>
              <a:rPr lang="en-US" sz="44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VÉèºÉä</a:t>
            </a:r>
            <a:r>
              <a:rPr lang="en-US" sz="44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¦</a:t>
            </a:r>
            <a:r>
              <a:rPr lang="en-US" sz="44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É´ÉnùÒªÉ</a:t>
            </a:r>
            <a:r>
              <a:rPr lang="en-US" sz="44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+É{</a:t>
            </a:r>
            <a:r>
              <a:rPr lang="en-US" sz="44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ÉEòÉ</a:t>
            </a:r>
            <a:r>
              <a:rPr lang="en-US" sz="44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, +É{</a:t>
            </a:r>
            <a:r>
              <a:rPr lang="en-US" sz="44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ÉEòÉ</a:t>
            </a:r>
            <a:r>
              <a:rPr lang="en-US" sz="44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Ê´É·ÉºiÉ</a:t>
            </a:r>
            <a:r>
              <a:rPr lang="en-US" sz="44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, +É{</a:t>
            </a:r>
            <a:r>
              <a:rPr lang="en-US" sz="44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ÉEòÉ</a:t>
            </a:r>
            <a:r>
              <a:rPr lang="en-US" sz="44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¶</a:t>
            </a:r>
            <a:r>
              <a:rPr lang="en-US" sz="44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ÉÖ¦ÉËSÉiÉEò</a:t>
            </a:r>
            <a:r>
              <a:rPr lang="en-US" sz="44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</a:t>
            </a:r>
            <a:r>
              <a:rPr lang="en-US" sz="44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ÉÊnù</a:t>
            </a:r>
            <a:r>
              <a:rPr lang="en-US" sz="44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*</a:t>
            </a:r>
            <a:endParaRPr lang="en-US" sz="4400" dirty="0">
              <a:solidFill>
                <a:srgbClr val="002060"/>
              </a:solidFill>
            </a:endParaRPr>
          </a:p>
          <a:p>
            <a:pPr algn="just"/>
            <a:endParaRPr lang="en-US" sz="4400" dirty="0" smtClean="0">
              <a:solidFill>
                <a:srgbClr val="002060"/>
              </a:solidFill>
              <a:latin typeface="DV-TTSurekhEN" panose="04000000000000000000" pitchFamily="82" charset="0"/>
            </a:endParaRPr>
          </a:p>
          <a:p>
            <a:pPr algn="just"/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82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151" y="379828"/>
            <a:ext cx="682283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8. ½þºiÉÉIÉ®ú -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9151" y="1153550"/>
            <a:ext cx="11760591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	¦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É´ÉnùÒªÉ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Eòäò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xÉÒSÉä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{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ÉjÉ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±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ÉäJÉEò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Eòäò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½þºiÉÉIÉ®ú ½þÉäiÉä ½þèþ* ½þºiÉÉIÉ®ú 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EòäòxÉÒSÉä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EòÉä¹]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õEò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¨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Éäå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xÉÉ¨É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+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Éè®ú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=º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ÉEòäò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xÉÒSÉä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{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ÉnùxÉÉ¨É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VÉèºÉä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´ª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É´ÉºlÉÉ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{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ÉEò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, |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É¤ÉÆvÉEò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, º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ÉSÉÆÉ±ÉEò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+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ÉÊnù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Ê±ÉJÉÉ 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VÉÉiÉÉ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½þèþ* </a:t>
            </a:r>
          </a:p>
          <a:p>
            <a:pPr algn="just"/>
            <a:r>
              <a:rPr lang="en-US" sz="40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9. º</a:t>
            </a:r>
            <a:r>
              <a:rPr lang="en-US" sz="40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ÉÆ±ÉMxÉEò</a:t>
            </a:r>
            <a:r>
              <a:rPr lang="en-US" sz="40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– </a:t>
            </a:r>
          </a:p>
          <a:p>
            <a:pPr algn="just"/>
            <a:r>
              <a:rPr lang="en-US" sz="4000" b="1" dirty="0">
                <a:solidFill>
                  <a:srgbClr val="7030A0"/>
                </a:solidFill>
                <a:latin typeface="DV-TTSurekhEN" panose="04000000000000000000" pitchFamily="82" charset="0"/>
              </a:rPr>
              <a:t>	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{</a:t>
            </a:r>
            <a:r>
              <a:rPr lang="en-US" sz="40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ÉjÉ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Eòäò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º</a:t>
            </a:r>
            <a:r>
              <a:rPr lang="en-US" sz="40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ÉÉlÉ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Ê´É¹ÉªÉ 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º</a:t>
            </a:r>
            <a:r>
              <a:rPr lang="en-US" sz="40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Éä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º</a:t>
            </a:r>
            <a:r>
              <a:rPr lang="en-US" sz="40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ÉÆ¤ÉÆÊvÉiÉ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{</a:t>
            </a:r>
            <a:r>
              <a:rPr lang="en-US" sz="40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ÉjÉ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EòÒ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ºÉÆJªÉÉ {</a:t>
            </a:r>
            <a:r>
              <a:rPr lang="en-US" sz="40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ÉjÉ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Eòäò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xÉÒSÉä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¤ÉÉ&lt;Ç +</a:t>
            </a:r>
            <a:r>
              <a:rPr lang="en-US" sz="40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Éä®ú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Ê±ÉJÉÒ </a:t>
            </a:r>
            <a:r>
              <a:rPr lang="en-US" sz="40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VÉÉiÉÒ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½þèþ* </a:t>
            </a:r>
          </a:p>
          <a:p>
            <a:pPr algn="just"/>
            <a:r>
              <a:rPr lang="en-US" sz="40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10. {</a:t>
            </a:r>
            <a:r>
              <a:rPr lang="en-US" sz="40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ÉÖxÉ¶SÉ</a:t>
            </a:r>
            <a:r>
              <a:rPr lang="en-US" sz="40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–</a:t>
            </a:r>
          </a:p>
          <a:p>
            <a:pPr algn="just"/>
            <a:r>
              <a:rPr lang="en-US" sz="4000" b="1" dirty="0">
                <a:solidFill>
                  <a:srgbClr val="C00000"/>
                </a:solidFill>
                <a:latin typeface="DV-TTSurekhEN" panose="04000000000000000000" pitchFamily="82" charset="0"/>
              </a:rPr>
              <a:t>	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{</a:t>
            </a:r>
            <a:r>
              <a:rPr lang="en-US" sz="40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ÉjÉ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{</a:t>
            </a:r>
            <a:r>
              <a:rPr lang="en-US" sz="40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ÉÚhÉÇ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½þÉä </a:t>
            </a:r>
            <a:r>
              <a:rPr lang="en-US" sz="40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VÉÉxÉä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Eòäò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¤</a:t>
            </a:r>
            <a:r>
              <a:rPr lang="en-US" sz="40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ÉÉnù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EòÉä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&lt;Ç </a:t>
            </a:r>
            <a:r>
              <a:rPr lang="en-US" sz="40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xÉªÉÒ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º</a:t>
            </a:r>
            <a:r>
              <a:rPr lang="en-US" sz="40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ÉÖSÉxÉÉ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nùäùxÉä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Eòäò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Ê±ÉB &lt;º</a:t>
            </a:r>
            <a:r>
              <a:rPr lang="en-US" sz="40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ÉEòÉ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|</a:t>
            </a:r>
            <a:r>
              <a:rPr lang="en-US" sz="40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ÉªÉÉäMÉ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ÊEòªÉÉ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VÉÉiÉÉ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½þèþ* {</a:t>
            </a:r>
            <a:r>
              <a:rPr lang="en-US" sz="40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É®úÆúiÉÖ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º</a:t>
            </a:r>
            <a:r>
              <a:rPr lang="en-US" sz="40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É¡ò±É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{</a:t>
            </a:r>
            <a:r>
              <a:rPr lang="en-US" sz="40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ÉjÉ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¨</a:t>
            </a:r>
            <a:r>
              <a:rPr lang="en-US" sz="40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Éäå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&lt;º</a:t>
            </a:r>
            <a:r>
              <a:rPr lang="en-US" sz="40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ÉEòÉ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|</a:t>
            </a:r>
            <a:r>
              <a:rPr lang="en-US" sz="40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ÉªÉÉäMÉ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Eò¨É</a:t>
            </a:r>
            <a:r>
              <a:rPr lang="en-US" sz="40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½þÒ ½þÉäiÉÉ ½þèþ* </a:t>
            </a:r>
            <a:r>
              <a:rPr lang="en-US" sz="4000" b="1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ú</a:t>
            </a:r>
            <a:endParaRPr lang="en-US" sz="4200" dirty="0">
              <a:solidFill>
                <a:srgbClr val="7030A0"/>
              </a:solidFill>
              <a:latin typeface="DV-TTSurekhEN" panose="040000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4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33681" y="0"/>
            <a:ext cx="682283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´ª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ÉÉ´ÉºÉÉÊªÉEò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{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ÉjÉ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EòÉ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|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ÉÉú¯û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{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ú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-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19517" y="405155"/>
            <a:ext cx="10367683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DV-TTSurekhEN" panose="04000000000000000000" pitchFamily="82" charset="0"/>
              </a:rPr>
              <a:t> </a:t>
            </a:r>
            <a:r>
              <a:rPr lang="en-US" sz="2800" dirty="0" smtClean="0">
                <a:latin typeface="DV-TTSurekhEN" panose="04000000000000000000" pitchFamily="82" charset="0"/>
              </a:rPr>
              <a:t>                                          </a:t>
            </a:r>
            <a:r>
              <a:rPr lang="en-US" dirty="0" smtClean="0">
                <a:latin typeface="DV-TTSurekhEN" panose="04000000000000000000" pitchFamily="82" charset="0"/>
              </a:rPr>
              <a:t> 1. ¶ÉÒ¹ÉÇEò </a:t>
            </a:r>
          </a:p>
          <a:p>
            <a:r>
              <a:rPr lang="en-US" dirty="0">
                <a:latin typeface="DV-TTSurekhEN" panose="04000000000000000000" pitchFamily="82" charset="0"/>
              </a:rPr>
              <a:t>	</a:t>
            </a:r>
            <a:r>
              <a:rPr lang="en-US" dirty="0" smtClean="0">
                <a:latin typeface="DV-TTSurekhEN" panose="04000000000000000000" pitchFamily="82" charset="0"/>
              </a:rPr>
              <a:t>		                             |Éä¹ÉEò |ÉÊiÉ¹`öÉxÉ </a:t>
            </a:r>
            <a:r>
              <a:rPr lang="en-US" dirty="0" err="1" smtClean="0">
                <a:latin typeface="DV-TTSurekhEN" panose="04000000000000000000" pitchFamily="82" charset="0"/>
              </a:rPr>
              <a:t>EòÉ</a:t>
            </a:r>
            <a:r>
              <a:rPr lang="en-US" dirty="0" smtClean="0">
                <a:latin typeface="DV-TTSurekhEN" panose="04000000000000000000" pitchFamily="82" charset="0"/>
              </a:rPr>
              <a:t> </a:t>
            </a:r>
            <a:r>
              <a:rPr lang="en-US" dirty="0" err="1" smtClean="0">
                <a:latin typeface="DV-TTSurekhEN" panose="04000000000000000000" pitchFamily="82" charset="0"/>
              </a:rPr>
              <a:t>xÉÉ¨É</a:t>
            </a:r>
            <a:endParaRPr lang="en-US" dirty="0" smtClean="0">
              <a:latin typeface="DV-TTSurekhEN" panose="04000000000000000000" pitchFamily="82" charset="0"/>
            </a:endParaRPr>
          </a:p>
          <a:p>
            <a:r>
              <a:rPr lang="en-US" dirty="0">
                <a:latin typeface="DV-TTSurekhEN" panose="04000000000000000000" pitchFamily="82" charset="0"/>
              </a:rPr>
              <a:t>	</a:t>
            </a:r>
            <a:r>
              <a:rPr lang="en-US" dirty="0" smtClean="0">
                <a:latin typeface="DV-TTSurekhEN" panose="04000000000000000000" pitchFamily="82" charset="0"/>
              </a:rPr>
              <a:t>		                             (´ªÉ´ÉºÉÉªÉ º</a:t>
            </a:r>
            <a:r>
              <a:rPr lang="en-US" dirty="0" err="1" smtClean="0">
                <a:latin typeface="DV-TTSurekhEN" panose="04000000000000000000" pitchFamily="82" charset="0"/>
              </a:rPr>
              <a:t>ÉÆEòäòiÉ</a:t>
            </a:r>
            <a:r>
              <a:rPr lang="en-US" dirty="0" smtClean="0">
                <a:latin typeface="DV-TTSurekhEN" panose="04000000000000000000" pitchFamily="82" charset="0"/>
              </a:rPr>
              <a:t>)</a:t>
            </a:r>
          </a:p>
          <a:p>
            <a:endParaRPr lang="en-US" dirty="0">
              <a:latin typeface="DV-TTSurekhEN" panose="04000000000000000000" pitchFamily="82" charset="0"/>
            </a:endParaRPr>
          </a:p>
          <a:p>
            <a:r>
              <a:rPr lang="en-US" dirty="0" smtClean="0">
                <a:latin typeface="DV-TTSurekhEN" panose="04000000000000000000" pitchFamily="82" charset="0"/>
              </a:rPr>
              <a:t>									        º</a:t>
            </a:r>
            <a:r>
              <a:rPr lang="en-US" dirty="0" err="1" smtClean="0">
                <a:latin typeface="DV-TTSurekhEN" panose="04000000000000000000" pitchFamily="82" charset="0"/>
              </a:rPr>
              <a:t>lÉÉxÉ</a:t>
            </a:r>
            <a:r>
              <a:rPr lang="en-US" dirty="0" smtClean="0">
                <a:latin typeface="DV-TTSurekhEN" panose="04000000000000000000" pitchFamily="82" charset="0"/>
              </a:rPr>
              <a:t> ----------</a:t>
            </a:r>
          </a:p>
          <a:p>
            <a:r>
              <a:rPr lang="en-US" dirty="0">
                <a:latin typeface="DV-TTSurekhEN" panose="04000000000000000000" pitchFamily="82" charset="0"/>
              </a:rPr>
              <a:t>	</a:t>
            </a:r>
            <a:r>
              <a:rPr lang="en-US" dirty="0" smtClean="0">
                <a:latin typeface="DV-TTSurekhEN" panose="04000000000000000000" pitchFamily="82" charset="0"/>
              </a:rPr>
              <a:t>								      2. </a:t>
            </a:r>
            <a:r>
              <a:rPr lang="en-US" dirty="0" err="1" smtClean="0">
                <a:latin typeface="DV-TTSurekhEN" panose="04000000000000000000" pitchFamily="82" charset="0"/>
              </a:rPr>
              <a:t>ÊiÉÊlÉ</a:t>
            </a:r>
            <a:r>
              <a:rPr lang="en-US" dirty="0" smtClean="0">
                <a:latin typeface="DV-TTSurekhEN" panose="04000000000000000000" pitchFamily="82" charset="0"/>
              </a:rPr>
              <a:t> ----------</a:t>
            </a:r>
          </a:p>
          <a:p>
            <a:endParaRPr lang="en-US" dirty="0">
              <a:latin typeface="DV-TTSurekhEN" panose="04000000000000000000" pitchFamily="82" charset="0"/>
            </a:endParaRPr>
          </a:p>
          <a:p>
            <a:r>
              <a:rPr lang="en-US" dirty="0" smtClean="0">
                <a:latin typeface="DV-TTSurekhEN" panose="04000000000000000000" pitchFamily="82" charset="0"/>
              </a:rPr>
              <a:t>3. |ÉÉ{</a:t>
            </a:r>
            <a:r>
              <a:rPr lang="en-US" dirty="0" err="1" smtClean="0">
                <a:latin typeface="DV-TTSurekhEN" panose="04000000000000000000" pitchFamily="82" charset="0"/>
              </a:rPr>
              <a:t>iÉEò</a:t>
            </a:r>
            <a:r>
              <a:rPr lang="en-US" dirty="0" smtClean="0">
                <a:latin typeface="DV-TTSurekhEN" panose="04000000000000000000" pitchFamily="82" charset="0"/>
              </a:rPr>
              <a:t> </a:t>
            </a:r>
            <a:r>
              <a:rPr lang="en-US" dirty="0" err="1" smtClean="0">
                <a:latin typeface="DV-TTSurekhEN" panose="04000000000000000000" pitchFamily="82" charset="0"/>
              </a:rPr>
              <a:t>EòÉ</a:t>
            </a:r>
            <a:r>
              <a:rPr lang="en-US" dirty="0" smtClean="0">
                <a:latin typeface="DV-TTSurekhEN" panose="04000000000000000000" pitchFamily="82" charset="0"/>
              </a:rPr>
              <a:t> </a:t>
            </a:r>
            <a:r>
              <a:rPr lang="en-US" dirty="0" err="1" smtClean="0">
                <a:latin typeface="DV-TTSurekhEN" panose="04000000000000000000" pitchFamily="82" charset="0"/>
              </a:rPr>
              <a:t>xÉÉ¨É</a:t>
            </a:r>
            <a:r>
              <a:rPr lang="en-US" dirty="0" smtClean="0">
                <a:latin typeface="DV-TTSurekhEN" panose="04000000000000000000" pitchFamily="82" charset="0"/>
              </a:rPr>
              <a:t> B´ÉÆ {</a:t>
            </a:r>
            <a:r>
              <a:rPr lang="en-US" dirty="0" err="1" smtClean="0">
                <a:latin typeface="DV-TTSurekhEN" panose="04000000000000000000" pitchFamily="82" charset="0"/>
              </a:rPr>
              <a:t>ÉiÉÉ</a:t>
            </a:r>
            <a:r>
              <a:rPr lang="en-US" dirty="0" smtClean="0">
                <a:latin typeface="DV-TTSurekhEN" panose="04000000000000000000" pitchFamily="82" charset="0"/>
              </a:rPr>
              <a:t> </a:t>
            </a:r>
          </a:p>
          <a:p>
            <a:r>
              <a:rPr lang="en-US" dirty="0">
                <a:latin typeface="DV-TTSurekhEN" panose="04000000000000000000" pitchFamily="82" charset="0"/>
              </a:rPr>
              <a:t> </a:t>
            </a:r>
            <a:r>
              <a:rPr lang="en-US" dirty="0" smtClean="0">
                <a:latin typeface="DV-TTSurekhEN" panose="04000000000000000000" pitchFamily="82" charset="0"/>
              </a:rPr>
              <a:t>-------------------------------</a:t>
            </a:r>
          </a:p>
          <a:p>
            <a:r>
              <a:rPr lang="en-US" dirty="0">
                <a:latin typeface="DV-TTSurekhEN" panose="04000000000000000000" pitchFamily="82" charset="0"/>
              </a:rPr>
              <a:t> </a:t>
            </a:r>
            <a:r>
              <a:rPr lang="en-US" dirty="0" smtClean="0">
                <a:latin typeface="DV-TTSurekhEN" panose="04000000000000000000" pitchFamily="82" charset="0"/>
              </a:rPr>
              <a:t>-------------------------------</a:t>
            </a:r>
          </a:p>
          <a:p>
            <a:r>
              <a:rPr lang="en-US" dirty="0" smtClean="0">
                <a:latin typeface="DV-TTSurekhEN" panose="04000000000000000000" pitchFamily="82" charset="0"/>
              </a:rPr>
              <a:t>4. +</a:t>
            </a:r>
            <a:r>
              <a:rPr lang="en-US" dirty="0" err="1" smtClean="0">
                <a:latin typeface="DV-TTSurekhEN" panose="04000000000000000000" pitchFamily="82" charset="0"/>
              </a:rPr>
              <a:t>Ê¦É´ÉÉnùxÉªÉÖCiÉ</a:t>
            </a:r>
            <a:r>
              <a:rPr lang="en-US" dirty="0" smtClean="0">
                <a:latin typeface="DV-TTSurekhEN" panose="04000000000000000000" pitchFamily="82" charset="0"/>
              </a:rPr>
              <a:t> º</a:t>
            </a:r>
            <a:r>
              <a:rPr lang="en-US" dirty="0" err="1" smtClean="0">
                <a:latin typeface="DV-TTSurekhEN" panose="04000000000000000000" pitchFamily="82" charset="0"/>
              </a:rPr>
              <a:t>ÉÆ¤ÉÉävÉxÉ</a:t>
            </a:r>
            <a:r>
              <a:rPr lang="en-US" dirty="0" smtClean="0">
                <a:latin typeface="DV-TTSurekhEN" panose="04000000000000000000" pitchFamily="82" charset="0"/>
              </a:rPr>
              <a:t>									</a:t>
            </a:r>
            <a:endParaRPr lang="en-US" dirty="0">
              <a:latin typeface="DV-TTSurekhEN" panose="04000000000000000000" pitchFamily="82" charset="0"/>
            </a:endParaRPr>
          </a:p>
          <a:p>
            <a:r>
              <a:rPr lang="en-US" dirty="0" smtClean="0">
                <a:latin typeface="DV-TTSurekhEN" panose="04000000000000000000" pitchFamily="82" charset="0"/>
              </a:rPr>
              <a:t>-------------------------------</a:t>
            </a:r>
          </a:p>
          <a:p>
            <a:r>
              <a:rPr lang="en-US" dirty="0">
                <a:latin typeface="DV-TTSurekhEN" panose="04000000000000000000" pitchFamily="82" charset="0"/>
              </a:rPr>
              <a:t>	</a:t>
            </a:r>
            <a:r>
              <a:rPr lang="en-US" dirty="0" smtClean="0">
                <a:latin typeface="DV-TTSurekhEN" panose="04000000000000000000" pitchFamily="82" charset="0"/>
              </a:rPr>
              <a:t>	5. Ê´É¹ÉªÉ ¶ÉÒ¹ÉÇEò ----------------------</a:t>
            </a:r>
          </a:p>
          <a:p>
            <a:r>
              <a:rPr lang="en-US" dirty="0">
                <a:latin typeface="DV-TTSurekhEN" panose="04000000000000000000" pitchFamily="82" charset="0"/>
              </a:rPr>
              <a:t>	</a:t>
            </a:r>
            <a:r>
              <a:rPr lang="en-US" dirty="0" smtClean="0">
                <a:latin typeface="DV-TTSurekhEN" panose="04000000000000000000" pitchFamily="82" charset="0"/>
              </a:rPr>
              <a:t>	   º</a:t>
            </a:r>
            <a:r>
              <a:rPr lang="en-US" dirty="0" err="1" smtClean="0">
                <a:latin typeface="DV-TTSurekhEN" panose="04000000000000000000" pitchFamily="82" charset="0"/>
              </a:rPr>
              <a:t>ÉÆnù¦ÉÇ</a:t>
            </a:r>
            <a:r>
              <a:rPr lang="en-US" dirty="0" smtClean="0">
                <a:latin typeface="DV-TTSurekhEN" panose="04000000000000000000" pitchFamily="82" charset="0"/>
              </a:rPr>
              <a:t> -----------------------------</a:t>
            </a:r>
          </a:p>
          <a:p>
            <a:r>
              <a:rPr lang="en-US" dirty="0">
                <a:latin typeface="DV-TTSurekhEN" panose="04000000000000000000" pitchFamily="82" charset="0"/>
              </a:rPr>
              <a:t>	</a:t>
            </a:r>
            <a:r>
              <a:rPr lang="en-US" dirty="0" smtClean="0">
                <a:latin typeface="DV-TTSurekhEN" panose="04000000000000000000" pitchFamily="82" charset="0"/>
              </a:rPr>
              <a:t>	6. Ê´É¹ÉªÉ ºÉÉ¨ÉOÉÒ  ------------------------------------------------------------------------------------------------------------------</a:t>
            </a:r>
          </a:p>
          <a:p>
            <a:r>
              <a:rPr lang="en-US" dirty="0">
                <a:latin typeface="DV-TTSurekhEN" panose="04000000000000000000" pitchFamily="82" charset="0"/>
              </a:rPr>
              <a:t>	</a:t>
            </a:r>
            <a:r>
              <a:rPr lang="en-US" dirty="0" smtClean="0">
                <a:latin typeface="DV-TTSurekhEN" panose="04000000000000000000" pitchFamily="82" charset="0"/>
              </a:rPr>
              <a:t>	   --------------------------------------------------------------------------------------------------------------------------------		   --------------------------------------------------------------------------------------------------------------------------------								7. +</a:t>
            </a:r>
            <a:r>
              <a:rPr lang="en-US" dirty="0" err="1" smtClean="0">
                <a:latin typeface="DV-TTSurekhEN" panose="04000000000000000000" pitchFamily="82" charset="0"/>
              </a:rPr>
              <a:t>Ê¦É´ÉÉnùxÉÉ¨ÉiEò</a:t>
            </a:r>
            <a:r>
              <a:rPr lang="en-US" dirty="0" smtClean="0">
                <a:latin typeface="DV-TTSurekhEN" panose="04000000000000000000" pitchFamily="82" charset="0"/>
              </a:rPr>
              <a:t> ºÉ¨ÉÉÊ{</a:t>
            </a:r>
            <a:r>
              <a:rPr lang="en-US" dirty="0" err="1" smtClean="0">
                <a:latin typeface="DV-TTSurekhEN" panose="04000000000000000000" pitchFamily="82" charset="0"/>
              </a:rPr>
              <a:t>iÉ</a:t>
            </a:r>
            <a:r>
              <a:rPr lang="en-US" dirty="0" smtClean="0">
                <a:latin typeface="DV-TTSurekhEN" panose="04000000000000000000" pitchFamily="82" charset="0"/>
              </a:rPr>
              <a:t> 	</a:t>
            </a:r>
          </a:p>
          <a:p>
            <a:r>
              <a:rPr lang="en-US" dirty="0">
                <a:latin typeface="DV-TTSurekhEN" panose="04000000000000000000" pitchFamily="82" charset="0"/>
              </a:rPr>
              <a:t>	</a:t>
            </a:r>
            <a:r>
              <a:rPr lang="en-US" dirty="0" smtClean="0">
                <a:latin typeface="DV-TTSurekhEN" panose="04000000000000000000" pitchFamily="82" charset="0"/>
              </a:rPr>
              <a:t>							8. |ÉÊiÉ¹`öÉxÉ </a:t>
            </a:r>
            <a:r>
              <a:rPr lang="en-US" dirty="0" err="1" smtClean="0">
                <a:latin typeface="DV-TTSurekhEN" panose="04000000000000000000" pitchFamily="82" charset="0"/>
              </a:rPr>
              <a:t>EòÉ</a:t>
            </a:r>
            <a:r>
              <a:rPr lang="en-US" dirty="0" smtClean="0">
                <a:latin typeface="DV-TTSurekhEN" panose="04000000000000000000" pitchFamily="82" charset="0"/>
              </a:rPr>
              <a:t> </a:t>
            </a:r>
            <a:r>
              <a:rPr lang="en-US" dirty="0" err="1" smtClean="0">
                <a:latin typeface="DV-TTSurekhEN" panose="04000000000000000000" pitchFamily="82" charset="0"/>
              </a:rPr>
              <a:t>xÉÉ¨É</a:t>
            </a:r>
            <a:endParaRPr lang="en-US" dirty="0" smtClean="0">
              <a:latin typeface="DV-TTSurekhEN" panose="04000000000000000000" pitchFamily="82" charset="0"/>
            </a:endParaRPr>
          </a:p>
          <a:p>
            <a:r>
              <a:rPr lang="en-US" dirty="0">
                <a:latin typeface="DV-TTSurekhEN" panose="04000000000000000000" pitchFamily="82" charset="0"/>
              </a:rPr>
              <a:t>	</a:t>
            </a:r>
            <a:r>
              <a:rPr lang="en-US" dirty="0" smtClean="0">
                <a:latin typeface="DV-TTSurekhEN" panose="04000000000000000000" pitchFamily="82" charset="0"/>
              </a:rPr>
              <a:t>							    ½þºiÉÉIÉ®ú ---------------------</a:t>
            </a:r>
          </a:p>
          <a:p>
            <a:r>
              <a:rPr lang="en-US" dirty="0">
                <a:latin typeface="DV-TTSurekhEN" panose="04000000000000000000" pitchFamily="82" charset="0"/>
              </a:rPr>
              <a:t>	</a:t>
            </a:r>
            <a:r>
              <a:rPr lang="en-US" dirty="0" smtClean="0">
                <a:latin typeface="DV-TTSurekhEN" panose="04000000000000000000" pitchFamily="82" charset="0"/>
              </a:rPr>
              <a:t>							    {</a:t>
            </a:r>
            <a:r>
              <a:rPr lang="en-US" dirty="0" err="1" smtClean="0">
                <a:latin typeface="DV-TTSurekhEN" panose="04000000000000000000" pitchFamily="82" charset="0"/>
              </a:rPr>
              <a:t>Énù</a:t>
            </a:r>
            <a:r>
              <a:rPr lang="en-US" dirty="0" smtClean="0">
                <a:latin typeface="DV-TTSurekhEN" panose="04000000000000000000" pitchFamily="82" charset="0"/>
              </a:rPr>
              <a:t> ---------------------------</a:t>
            </a:r>
          </a:p>
          <a:p>
            <a:r>
              <a:rPr lang="en-US" dirty="0" smtClean="0">
                <a:latin typeface="DV-TTSurekhEN" panose="04000000000000000000" pitchFamily="82" charset="0"/>
              </a:rPr>
              <a:t>9. º</a:t>
            </a:r>
            <a:r>
              <a:rPr lang="en-US" dirty="0" err="1" smtClean="0">
                <a:latin typeface="DV-TTSurekhEN" panose="04000000000000000000" pitchFamily="82" charset="0"/>
              </a:rPr>
              <a:t>É±ÉMxÉEò</a:t>
            </a:r>
            <a:r>
              <a:rPr lang="en-US" dirty="0" smtClean="0">
                <a:latin typeface="DV-TTSurekhEN" panose="04000000000000000000" pitchFamily="82" charset="0"/>
              </a:rPr>
              <a:t> --------------------------------------</a:t>
            </a:r>
          </a:p>
          <a:p>
            <a:r>
              <a:rPr lang="en-US" dirty="0" smtClean="0">
                <a:latin typeface="DV-TTSurekhEN" panose="04000000000000000000" pitchFamily="82" charset="0"/>
              </a:rPr>
              <a:t>10. {</a:t>
            </a:r>
            <a:r>
              <a:rPr lang="en-US" dirty="0" err="1" smtClean="0">
                <a:latin typeface="DV-TTSurekhEN" panose="04000000000000000000" pitchFamily="82" charset="0"/>
              </a:rPr>
              <a:t>ÉÖxÉ¶SÉ</a:t>
            </a:r>
            <a:r>
              <a:rPr lang="en-US" dirty="0" smtClean="0">
                <a:latin typeface="DV-TTSurekhEN" panose="04000000000000000000" pitchFamily="82" charset="0"/>
              </a:rPr>
              <a:t> ---------------------------------------</a:t>
            </a:r>
            <a:endParaRPr lang="en-US" dirty="0">
              <a:latin typeface="DV-TTSurekhEN" panose="040000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73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14:window dir="ver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131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DV-TTSurekhEN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317</cp:revision>
  <dcterms:created xsi:type="dcterms:W3CDTF">2018-01-02T04:39:09Z</dcterms:created>
  <dcterms:modified xsi:type="dcterms:W3CDTF">2018-01-29T06:49:38Z</dcterms:modified>
</cp:coreProperties>
</file>